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24"/>
  </p:notesMasterIdLst>
  <p:sldIdLst>
    <p:sldId id="256" r:id="rId5"/>
    <p:sldId id="302" r:id="rId6"/>
    <p:sldId id="280" r:id="rId7"/>
    <p:sldId id="303" r:id="rId8"/>
    <p:sldId id="314" r:id="rId9"/>
    <p:sldId id="312" r:id="rId10"/>
    <p:sldId id="316" r:id="rId11"/>
    <p:sldId id="305" r:id="rId12"/>
    <p:sldId id="318" r:id="rId13"/>
    <p:sldId id="319" r:id="rId14"/>
    <p:sldId id="320" r:id="rId15"/>
    <p:sldId id="321" r:id="rId16"/>
    <p:sldId id="313" r:id="rId17"/>
    <p:sldId id="315" r:id="rId18"/>
    <p:sldId id="306" r:id="rId19"/>
    <p:sldId id="311" r:id="rId20"/>
    <p:sldId id="310" r:id="rId21"/>
    <p:sldId id="300" r:id="rId22"/>
    <p:sldId id="281"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7296" userDrawn="1">
          <p15:clr>
            <a:srgbClr val="A4A3A4"/>
          </p15:clr>
        </p15:guide>
        <p15:guide id="2" pos="384" userDrawn="1">
          <p15:clr>
            <a:srgbClr val="A4A3A4"/>
          </p15:clr>
        </p15:guide>
        <p15:guide id="3" orient="horz" pos="528" userDrawn="1">
          <p15:clr>
            <a:srgbClr val="A4A3A4"/>
          </p15:clr>
        </p15:guide>
        <p15:guide id="4" orient="horz" pos="3552" userDrawn="1">
          <p15:clr>
            <a:srgbClr val="A4A3A4"/>
          </p15:clr>
        </p15:guide>
        <p15:guide id="5" orient="horz" pos="768" userDrawn="1">
          <p15:clr>
            <a:srgbClr val="A4A3A4"/>
          </p15:clr>
        </p15:guide>
        <p15:guide id="7" pos="4032" userDrawn="1">
          <p15:clr>
            <a:srgbClr val="A4A3A4"/>
          </p15:clr>
        </p15:guide>
        <p15:guide id="9" pos="3648" userDrawn="1">
          <p15:clr>
            <a:srgbClr val="A4A3A4"/>
          </p15:clr>
        </p15:guide>
        <p15:guide id="10" orient="horz" pos="1536" userDrawn="1">
          <p15:clr>
            <a:srgbClr val="A4A3A4"/>
          </p15:clr>
        </p15:guide>
        <p15:guide id="11" orient="horz" pos="1872"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07AFE"/>
    <a:srgbClr val="50A7FF"/>
    <a:srgbClr val="C9B9FC"/>
    <a:srgbClr val="C2CDFF"/>
    <a:srgbClr val="FCEBF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5701"/>
  </p:normalViewPr>
  <p:slideViewPr>
    <p:cSldViewPr>
      <p:cViewPr varScale="1">
        <p:scale>
          <a:sx n="62" d="100"/>
          <a:sy n="62" d="100"/>
        </p:scale>
        <p:origin x="828" y="44"/>
      </p:cViewPr>
      <p:guideLst>
        <p:guide pos="7296"/>
        <p:guide pos="384"/>
        <p:guide orient="horz" pos="528"/>
        <p:guide orient="horz" pos="3552"/>
        <p:guide orient="horz" pos="768"/>
        <p:guide pos="4032"/>
        <p:guide pos="3648"/>
        <p:guide orient="horz" pos="1536"/>
        <p:guide orient="horz" pos="1872"/>
      </p:guideLst>
    </p:cSldViewPr>
  </p:slideViewPr>
  <p:outlineViewPr>
    <p:cViewPr>
      <p:scale>
        <a:sx n="33" d="100"/>
        <a:sy n="33" d="100"/>
      </p:scale>
      <p:origin x="0" y="0"/>
    </p:cViewPr>
  </p:outlineViewPr>
  <p:notesTextViewPr>
    <p:cViewPr>
      <p:scale>
        <a:sx n="1" d="1"/>
        <a:sy n="1" d="1"/>
      </p:scale>
      <p:origin x="0" y="0"/>
    </p:cViewPr>
  </p:notesTextViewPr>
  <p:notesViewPr>
    <p:cSldViewPr>
      <p:cViewPr varScale="1">
        <p:scale>
          <a:sx n="58" d="100"/>
          <a:sy n="58" d="100"/>
        </p:scale>
        <p:origin x="3240" y="67"/>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 Id="rId30" Type="http://schemas.microsoft.com/office/2018/10/relationships/authors" Targe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5C88E34-8C8C-8747-BADB-40E1ACC00129}" type="datetimeFigureOut">
              <a:rPr lang="en-US" smtClean="0"/>
              <a:t>9/12/2024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21E5FCA-B2DD-C941-A2C1-638939433487}" type="slidenum">
              <a:rPr lang="en-US" smtClean="0"/>
              <a:t>‹#›</a:t>
            </a:fld>
            <a:endParaRPr lang="en-US" dirty="0"/>
          </a:p>
        </p:txBody>
      </p:sp>
    </p:spTree>
    <p:extLst>
      <p:ext uri="{BB962C8B-B14F-4D97-AF65-F5344CB8AC3E}">
        <p14:creationId xmlns:p14="http://schemas.microsoft.com/office/powerpoint/2010/main" val="35248964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21E5FCA-B2DD-C941-A2C1-638939433487}" type="slidenum">
              <a:rPr lang="en-US" smtClean="0"/>
              <a:t>1</a:t>
            </a:fld>
            <a:endParaRPr lang="en-US" dirty="0"/>
          </a:p>
        </p:txBody>
      </p:sp>
    </p:spTree>
    <p:extLst>
      <p:ext uri="{BB962C8B-B14F-4D97-AF65-F5344CB8AC3E}">
        <p14:creationId xmlns:p14="http://schemas.microsoft.com/office/powerpoint/2010/main" val="288200956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1734DBF-D33A-9B28-288C-C2DAB9E541E7}"/>
              </a:ext>
            </a:extLst>
          </p:cNvPr>
          <p:cNvPicPr>
            <a:picLocks noChangeAspect="1"/>
          </p:cNvPicPr>
          <p:nvPr userDrawn="1"/>
        </p:nvPicPr>
        <p:blipFill>
          <a:blip r:embed="rId2"/>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494248F2-5264-4601-AA0B-6C092F77F2DD}"/>
              </a:ext>
            </a:extLst>
          </p:cNvPr>
          <p:cNvSpPr>
            <a:spLocks noGrp="1"/>
          </p:cNvSpPr>
          <p:nvPr>
            <p:ph type="ctrTitle" hasCustomPrompt="1"/>
          </p:nvPr>
        </p:nvSpPr>
        <p:spPr>
          <a:xfrm>
            <a:off x="1078992" y="1956816"/>
            <a:ext cx="10040112" cy="2387600"/>
          </a:xfrm>
        </p:spPr>
        <p:txBody>
          <a:bodyPr anchor="t">
            <a:noAutofit/>
          </a:bodyPr>
          <a:lstStyle>
            <a:lvl1pPr algn="l">
              <a:defRPr sz="9600" spc="300" baseline="0">
                <a:ln w="28575">
                  <a:solidFill>
                    <a:schemeClr val="tx1"/>
                  </a:solidFill>
                </a:ln>
                <a:noFill/>
              </a:defRPr>
            </a:lvl1pPr>
          </a:lstStyle>
          <a:p>
            <a:r>
              <a:rPr lang="en-US" dirty="0"/>
              <a:t>CLICK TO EDIT MASTER TITLE STYLE</a:t>
            </a:r>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1078992" y="4901184"/>
            <a:ext cx="10040112" cy="1280160"/>
          </a:xfrm>
        </p:spPr>
        <p:txBody>
          <a:bodyPr/>
          <a:lstStyle>
            <a:lvl1pPr marL="0" indent="0" algn="l">
              <a:buNone/>
              <a:defRPr sz="2400" b="1" baseline="0">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9164985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5 Column">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3345C5D8-082A-AC27-3801-7A6EC375195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8809"/>
          <a:stretch/>
        </p:blipFill>
        <p:spPr>
          <a:xfrm>
            <a:off x="0" y="0"/>
            <a:ext cx="5467552" cy="2350008"/>
          </a:xfrm>
          <a:prstGeom prst="rect">
            <a:avLst/>
          </a:prstGeom>
        </p:spPr>
      </p:pic>
      <p:pic>
        <p:nvPicPr>
          <p:cNvPr id="15" name="Picture 14">
            <a:extLst>
              <a:ext uri="{FF2B5EF4-FFF2-40B4-BE49-F238E27FC236}">
                <a16:creationId xmlns:a16="http://schemas.microsoft.com/office/drawing/2014/main" id="{3531883F-9B23-B442-5F02-C2D25BB37CA5}"/>
              </a:ext>
            </a:extLst>
          </p:cNvPr>
          <p:cNvPicPr>
            <a:picLocks noChangeAspect="1"/>
          </p:cNvPicPr>
          <p:nvPr userDrawn="1"/>
        </p:nvPicPr>
        <p:blipFill>
          <a:blip r:embed="rId3"/>
          <a:stretch>
            <a:fillRect/>
          </a:stretch>
        </p:blipFill>
        <p:spPr>
          <a:xfrm>
            <a:off x="7241236" y="1234440"/>
            <a:ext cx="4950764" cy="5623560"/>
          </a:xfrm>
          <a:prstGeom prst="rect">
            <a:avLst/>
          </a:prstGeom>
        </p:spPr>
      </p:pic>
      <p:sp>
        <p:nvSpPr>
          <p:cNvPr id="2" name="Title 1">
            <a:extLst>
              <a:ext uri="{FF2B5EF4-FFF2-40B4-BE49-F238E27FC236}">
                <a16:creationId xmlns:a16="http://schemas.microsoft.com/office/drawing/2014/main" id="{5A0D1FF5-7EF8-4250-A259-43050ABBD3B6}"/>
              </a:ext>
            </a:extLst>
          </p:cNvPr>
          <p:cNvSpPr>
            <a:spLocks noGrp="1"/>
          </p:cNvSpPr>
          <p:nvPr>
            <p:ph type="title"/>
          </p:nvPr>
        </p:nvSpPr>
        <p:spPr>
          <a:xfrm>
            <a:off x="612648" y="868679"/>
            <a:ext cx="10972800" cy="1572768"/>
          </a:xfrm>
        </p:spPr>
        <p:txBody>
          <a:bodyPr lIns="91440" tIns="182880" rIns="91440" bIns="0"/>
          <a:lstStyle>
            <a:lvl1pPr algn="ctr">
              <a:lnSpc>
                <a:spcPct val="90000"/>
              </a:lnSpc>
              <a:defRPr sz="4800" spc="400" baseline="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73DC3A9-D4E6-42CF-91A8-F267C7C66CCB}"/>
              </a:ext>
            </a:extLst>
          </p:cNvPr>
          <p:cNvSpPr>
            <a:spLocks noGrp="1"/>
          </p:cNvSpPr>
          <p:nvPr>
            <p:ph type="body" idx="1"/>
          </p:nvPr>
        </p:nvSpPr>
        <p:spPr>
          <a:xfrm>
            <a:off x="612648" y="2438400"/>
            <a:ext cx="2029968" cy="530352"/>
          </a:xfrm>
          <a:solidFill>
            <a:schemeClr val="tx1"/>
          </a:solidFill>
        </p:spPr>
        <p:txBody>
          <a:bodyPr anchor="ctr"/>
          <a:lstStyle>
            <a:lvl1pPr marL="0" indent="0" algn="ctr">
              <a:lnSpc>
                <a:spcPct val="100000"/>
              </a:lnSpc>
              <a:spcBef>
                <a:spcPts val="1000"/>
              </a:spcBef>
              <a:buNone/>
              <a:defRPr sz="2000" b="1" cap="all" spc="200" baseline="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752CCA9-53A3-4DA5-AD45-C2A2C12A3A6A}"/>
              </a:ext>
            </a:extLst>
          </p:cNvPr>
          <p:cNvSpPr>
            <a:spLocks noGrp="1"/>
          </p:cNvSpPr>
          <p:nvPr>
            <p:ph sz="half" idx="2"/>
          </p:nvPr>
        </p:nvSpPr>
        <p:spPr>
          <a:xfrm>
            <a:off x="612648" y="3127248"/>
            <a:ext cx="2029968" cy="2514600"/>
          </a:xfrm>
          <a:solidFill>
            <a:schemeClr val="accent6">
              <a:lumMod val="20000"/>
              <a:lumOff val="80000"/>
              <a:alpha val="50000"/>
            </a:schemeClr>
          </a:solidFill>
          <a:ln>
            <a:solidFill>
              <a:schemeClr val="tx1"/>
            </a:solidFill>
          </a:ln>
        </p:spPr>
        <p:txBody>
          <a:bodyPr tIns="182880" bIns="91440"/>
          <a:lstStyle>
            <a:lvl1pPr marL="0" indent="0">
              <a:lnSpc>
                <a:spcPct val="100000"/>
              </a:lnSpc>
              <a:spcBef>
                <a:spcPts val="0"/>
              </a:spcBef>
              <a:buNone/>
              <a:defRPr sz="1600" spc="100" baseline="0"/>
            </a:lvl1pPr>
            <a:lvl2pPr marL="228600">
              <a:lnSpc>
                <a:spcPct val="100000"/>
              </a:lnSpc>
              <a:spcBef>
                <a:spcPts val="0"/>
              </a:spcBef>
              <a:defRPr sz="1400" spc="100" baseline="0"/>
            </a:lvl2pPr>
            <a:lvl3pPr>
              <a:lnSpc>
                <a:spcPct val="100000"/>
              </a:lnSpc>
              <a:spcBef>
                <a:spcPts val="1000"/>
              </a:spcBef>
              <a:defRPr sz="1200" spc="100" baseline="0"/>
            </a:lvl3pPr>
            <a:lvl4pPr>
              <a:lnSpc>
                <a:spcPct val="100000"/>
              </a:lnSpc>
              <a:spcBef>
                <a:spcPts val="1000"/>
              </a:spcBef>
              <a:defRPr sz="1100" spc="100" baseline="0"/>
            </a:lvl4pPr>
            <a:lvl5pPr>
              <a:lnSpc>
                <a:spcPct val="100000"/>
              </a:lnSpc>
              <a:spcBef>
                <a:spcPts val="1000"/>
              </a:spcBef>
              <a:defRPr sz="1100" spc="100" baseline="0"/>
            </a:lvl5pPr>
          </a:lstStyle>
          <a:p>
            <a:pPr lvl="0"/>
            <a:r>
              <a:rPr lang="en-US"/>
              <a:t>Click to edit Master text styles</a:t>
            </a:r>
          </a:p>
          <a:p>
            <a:pPr lvl="1"/>
            <a:r>
              <a:rPr lang="en-US"/>
              <a:t>Second level</a:t>
            </a:r>
          </a:p>
        </p:txBody>
      </p:sp>
      <p:sp>
        <p:nvSpPr>
          <p:cNvPr id="5" name="Text Placeholder 4">
            <a:extLst>
              <a:ext uri="{FF2B5EF4-FFF2-40B4-BE49-F238E27FC236}">
                <a16:creationId xmlns:a16="http://schemas.microsoft.com/office/drawing/2014/main" id="{2100C9C6-BD61-4D2C-9146-FB785BAE4FF3}"/>
              </a:ext>
            </a:extLst>
          </p:cNvPr>
          <p:cNvSpPr>
            <a:spLocks noGrp="1"/>
          </p:cNvSpPr>
          <p:nvPr>
            <p:ph type="body" sz="quarter" idx="3"/>
          </p:nvPr>
        </p:nvSpPr>
        <p:spPr>
          <a:xfrm>
            <a:off x="2843784" y="2438400"/>
            <a:ext cx="2029968" cy="530352"/>
          </a:xfrm>
          <a:solidFill>
            <a:schemeClr val="tx1"/>
          </a:solidFill>
        </p:spPr>
        <p:txBody>
          <a:bodyPr anchor="ctr"/>
          <a:lstStyle>
            <a:lvl1pPr marL="0" indent="0" algn="ctr">
              <a:lnSpc>
                <a:spcPct val="100000"/>
              </a:lnSpc>
              <a:spcBef>
                <a:spcPts val="1000"/>
              </a:spcBef>
              <a:buNone/>
              <a:defRPr sz="2000" b="1" cap="all" spc="200" baseline="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2E342EE-68BB-484D-98C3-48A7847549D4}"/>
              </a:ext>
            </a:extLst>
          </p:cNvPr>
          <p:cNvSpPr>
            <a:spLocks noGrp="1"/>
          </p:cNvSpPr>
          <p:nvPr>
            <p:ph sz="quarter" idx="4"/>
          </p:nvPr>
        </p:nvSpPr>
        <p:spPr>
          <a:xfrm>
            <a:off x="2843784" y="3127248"/>
            <a:ext cx="2029968" cy="2514600"/>
          </a:xfrm>
          <a:solidFill>
            <a:schemeClr val="accent5">
              <a:alpha val="30000"/>
            </a:schemeClr>
          </a:solidFill>
          <a:ln>
            <a:solidFill>
              <a:schemeClr val="tx1"/>
            </a:solidFill>
          </a:ln>
        </p:spPr>
        <p:txBody>
          <a:bodyPr tIns="182880" bIns="91440"/>
          <a:lstStyle>
            <a:lvl1pPr marL="0" indent="0">
              <a:lnSpc>
                <a:spcPct val="100000"/>
              </a:lnSpc>
              <a:spcBef>
                <a:spcPts val="0"/>
              </a:spcBef>
              <a:buNone/>
              <a:defRPr sz="1600" spc="100" baseline="0"/>
            </a:lvl1pPr>
            <a:lvl2pPr marL="228600">
              <a:lnSpc>
                <a:spcPct val="100000"/>
              </a:lnSpc>
              <a:spcBef>
                <a:spcPts val="0"/>
              </a:spcBef>
              <a:defRPr sz="1400" spc="100" baseline="0"/>
            </a:lvl2pPr>
            <a:lvl3pPr>
              <a:lnSpc>
                <a:spcPct val="100000"/>
              </a:lnSpc>
              <a:spcBef>
                <a:spcPts val="1000"/>
              </a:spcBef>
              <a:defRPr sz="1200" spc="100" baseline="0"/>
            </a:lvl3pPr>
            <a:lvl4pPr>
              <a:lnSpc>
                <a:spcPct val="100000"/>
              </a:lnSpc>
              <a:spcBef>
                <a:spcPts val="1000"/>
              </a:spcBef>
              <a:defRPr sz="1100" spc="100" baseline="0"/>
            </a:lvl4pPr>
            <a:lvl5pPr>
              <a:lnSpc>
                <a:spcPct val="100000"/>
              </a:lnSpc>
              <a:spcBef>
                <a:spcPts val="1000"/>
              </a:spcBef>
              <a:defRPr sz="1100" spc="100" baseline="0"/>
            </a:lvl5pPr>
          </a:lstStyle>
          <a:p>
            <a:pPr lvl="0"/>
            <a:r>
              <a:rPr lang="en-US"/>
              <a:t>Click to edit Master text styles</a:t>
            </a:r>
          </a:p>
          <a:p>
            <a:pPr lvl="1"/>
            <a:r>
              <a:rPr lang="en-US"/>
              <a:t>Second level</a:t>
            </a:r>
          </a:p>
        </p:txBody>
      </p:sp>
      <p:sp>
        <p:nvSpPr>
          <p:cNvPr id="7" name="Text Placeholder 4">
            <a:extLst>
              <a:ext uri="{FF2B5EF4-FFF2-40B4-BE49-F238E27FC236}">
                <a16:creationId xmlns:a16="http://schemas.microsoft.com/office/drawing/2014/main" id="{9A48939F-0CF9-9CBD-F606-7A4850B910A1}"/>
              </a:ext>
            </a:extLst>
          </p:cNvPr>
          <p:cNvSpPr>
            <a:spLocks noGrp="1"/>
          </p:cNvSpPr>
          <p:nvPr>
            <p:ph type="body" sz="quarter" idx="13"/>
          </p:nvPr>
        </p:nvSpPr>
        <p:spPr>
          <a:xfrm>
            <a:off x="5084064" y="2438400"/>
            <a:ext cx="2029968" cy="530352"/>
          </a:xfrm>
          <a:solidFill>
            <a:schemeClr val="tx1"/>
          </a:solidFill>
        </p:spPr>
        <p:txBody>
          <a:bodyPr anchor="ctr"/>
          <a:lstStyle>
            <a:lvl1pPr marL="0" indent="0" algn="ctr">
              <a:lnSpc>
                <a:spcPct val="100000"/>
              </a:lnSpc>
              <a:spcBef>
                <a:spcPts val="1000"/>
              </a:spcBef>
              <a:buNone/>
              <a:defRPr sz="2000" b="1" cap="all" spc="200" baseline="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5">
            <a:extLst>
              <a:ext uri="{FF2B5EF4-FFF2-40B4-BE49-F238E27FC236}">
                <a16:creationId xmlns:a16="http://schemas.microsoft.com/office/drawing/2014/main" id="{693BC756-2B97-9751-B879-03B6F1C405C3}"/>
              </a:ext>
            </a:extLst>
          </p:cNvPr>
          <p:cNvSpPr>
            <a:spLocks noGrp="1"/>
          </p:cNvSpPr>
          <p:nvPr>
            <p:ph sz="quarter" idx="14"/>
          </p:nvPr>
        </p:nvSpPr>
        <p:spPr>
          <a:xfrm>
            <a:off x="5084064" y="3127248"/>
            <a:ext cx="2029968" cy="2514600"/>
          </a:xfrm>
          <a:solidFill>
            <a:schemeClr val="accent4">
              <a:lumMod val="20000"/>
              <a:lumOff val="80000"/>
              <a:alpha val="50000"/>
            </a:schemeClr>
          </a:solidFill>
          <a:ln>
            <a:solidFill>
              <a:schemeClr val="tx1"/>
            </a:solidFill>
          </a:ln>
        </p:spPr>
        <p:txBody>
          <a:bodyPr tIns="182880" bIns="91440"/>
          <a:lstStyle>
            <a:lvl1pPr marL="0" indent="0">
              <a:lnSpc>
                <a:spcPct val="100000"/>
              </a:lnSpc>
              <a:spcBef>
                <a:spcPts val="0"/>
              </a:spcBef>
              <a:buNone/>
              <a:defRPr sz="1600" spc="100" baseline="0"/>
            </a:lvl1pPr>
            <a:lvl2pPr marL="228600">
              <a:lnSpc>
                <a:spcPct val="100000"/>
              </a:lnSpc>
              <a:spcBef>
                <a:spcPts val="0"/>
              </a:spcBef>
              <a:defRPr sz="1400" spc="100" baseline="0"/>
            </a:lvl2pPr>
            <a:lvl3pPr>
              <a:lnSpc>
                <a:spcPct val="100000"/>
              </a:lnSpc>
              <a:spcBef>
                <a:spcPts val="1000"/>
              </a:spcBef>
              <a:defRPr sz="1200" spc="100" baseline="0"/>
            </a:lvl3pPr>
            <a:lvl4pPr>
              <a:lnSpc>
                <a:spcPct val="100000"/>
              </a:lnSpc>
              <a:spcBef>
                <a:spcPts val="1000"/>
              </a:spcBef>
              <a:defRPr sz="1100" spc="100" baseline="0"/>
            </a:lvl4pPr>
            <a:lvl5pPr>
              <a:lnSpc>
                <a:spcPct val="100000"/>
              </a:lnSpc>
              <a:spcBef>
                <a:spcPts val="1000"/>
              </a:spcBef>
              <a:defRPr sz="1100" spc="100" baseline="0"/>
            </a:lvl5pPr>
          </a:lstStyle>
          <a:p>
            <a:pPr lvl="0"/>
            <a:r>
              <a:rPr lang="en-US"/>
              <a:t>Click to edit Master text styles</a:t>
            </a:r>
          </a:p>
          <a:p>
            <a:pPr lvl="1"/>
            <a:r>
              <a:rPr lang="en-US"/>
              <a:t>Second level</a:t>
            </a:r>
          </a:p>
        </p:txBody>
      </p:sp>
      <p:sp>
        <p:nvSpPr>
          <p:cNvPr id="20" name="Text Placeholder 4">
            <a:extLst>
              <a:ext uri="{FF2B5EF4-FFF2-40B4-BE49-F238E27FC236}">
                <a16:creationId xmlns:a16="http://schemas.microsoft.com/office/drawing/2014/main" id="{843F725B-A33F-7FB2-E5C4-96EA154660E9}"/>
              </a:ext>
            </a:extLst>
          </p:cNvPr>
          <p:cNvSpPr>
            <a:spLocks noGrp="1"/>
          </p:cNvSpPr>
          <p:nvPr>
            <p:ph type="body" sz="quarter" idx="15"/>
          </p:nvPr>
        </p:nvSpPr>
        <p:spPr>
          <a:xfrm>
            <a:off x="7315200" y="2438400"/>
            <a:ext cx="2029968" cy="530352"/>
          </a:xfrm>
          <a:solidFill>
            <a:schemeClr val="tx1"/>
          </a:solidFill>
        </p:spPr>
        <p:txBody>
          <a:bodyPr anchor="ctr"/>
          <a:lstStyle>
            <a:lvl1pPr marL="0" indent="0" algn="ctr">
              <a:lnSpc>
                <a:spcPct val="100000"/>
              </a:lnSpc>
              <a:spcBef>
                <a:spcPts val="1000"/>
              </a:spcBef>
              <a:buNone/>
              <a:defRPr sz="2000" b="1" cap="all" spc="200" baseline="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1" name="Content Placeholder 5">
            <a:extLst>
              <a:ext uri="{FF2B5EF4-FFF2-40B4-BE49-F238E27FC236}">
                <a16:creationId xmlns:a16="http://schemas.microsoft.com/office/drawing/2014/main" id="{D9DD0DA7-5A1E-5312-178F-13561EF7C233}"/>
              </a:ext>
            </a:extLst>
          </p:cNvPr>
          <p:cNvSpPr>
            <a:spLocks noGrp="1"/>
          </p:cNvSpPr>
          <p:nvPr>
            <p:ph sz="quarter" idx="16"/>
          </p:nvPr>
        </p:nvSpPr>
        <p:spPr>
          <a:xfrm>
            <a:off x="7315200" y="3127248"/>
            <a:ext cx="2029968" cy="2514600"/>
          </a:xfrm>
          <a:solidFill>
            <a:schemeClr val="accent1">
              <a:alpha val="50000"/>
            </a:schemeClr>
          </a:solidFill>
          <a:ln>
            <a:solidFill>
              <a:schemeClr val="tx1"/>
            </a:solidFill>
          </a:ln>
        </p:spPr>
        <p:txBody>
          <a:bodyPr tIns="182880" bIns="91440"/>
          <a:lstStyle>
            <a:lvl1pPr marL="0" indent="0">
              <a:lnSpc>
                <a:spcPct val="100000"/>
              </a:lnSpc>
              <a:spcBef>
                <a:spcPts val="0"/>
              </a:spcBef>
              <a:buNone/>
              <a:defRPr sz="1600" spc="100" baseline="0"/>
            </a:lvl1pPr>
            <a:lvl2pPr marL="228600">
              <a:lnSpc>
                <a:spcPct val="100000"/>
              </a:lnSpc>
              <a:spcBef>
                <a:spcPts val="0"/>
              </a:spcBef>
              <a:defRPr sz="1400" spc="100" baseline="0"/>
            </a:lvl2pPr>
            <a:lvl3pPr>
              <a:lnSpc>
                <a:spcPct val="100000"/>
              </a:lnSpc>
              <a:spcBef>
                <a:spcPts val="1000"/>
              </a:spcBef>
              <a:defRPr sz="1200" spc="100" baseline="0"/>
            </a:lvl3pPr>
            <a:lvl4pPr>
              <a:lnSpc>
                <a:spcPct val="100000"/>
              </a:lnSpc>
              <a:spcBef>
                <a:spcPts val="1000"/>
              </a:spcBef>
              <a:defRPr sz="1100" spc="100" baseline="0"/>
            </a:lvl4pPr>
            <a:lvl5pPr>
              <a:lnSpc>
                <a:spcPct val="100000"/>
              </a:lnSpc>
              <a:spcBef>
                <a:spcPts val="1000"/>
              </a:spcBef>
              <a:defRPr sz="1100" spc="100" baseline="0"/>
            </a:lvl5pPr>
          </a:lstStyle>
          <a:p>
            <a:pPr lvl="0"/>
            <a:r>
              <a:rPr lang="en-US"/>
              <a:t>Click to edit Master text styles</a:t>
            </a:r>
          </a:p>
          <a:p>
            <a:pPr lvl="1"/>
            <a:r>
              <a:rPr lang="en-US"/>
              <a:t>Second level</a:t>
            </a:r>
          </a:p>
        </p:txBody>
      </p:sp>
      <p:sp>
        <p:nvSpPr>
          <p:cNvPr id="22" name="Text Placeholder 4">
            <a:extLst>
              <a:ext uri="{FF2B5EF4-FFF2-40B4-BE49-F238E27FC236}">
                <a16:creationId xmlns:a16="http://schemas.microsoft.com/office/drawing/2014/main" id="{5FBC3880-98AC-466C-7AD1-FDC8B3958705}"/>
              </a:ext>
            </a:extLst>
          </p:cNvPr>
          <p:cNvSpPr>
            <a:spLocks noGrp="1"/>
          </p:cNvSpPr>
          <p:nvPr>
            <p:ph type="body" sz="quarter" idx="17"/>
          </p:nvPr>
        </p:nvSpPr>
        <p:spPr>
          <a:xfrm>
            <a:off x="9546336" y="2438400"/>
            <a:ext cx="2029968" cy="530352"/>
          </a:xfrm>
          <a:solidFill>
            <a:schemeClr val="tx1"/>
          </a:solidFill>
        </p:spPr>
        <p:txBody>
          <a:bodyPr anchor="ctr"/>
          <a:lstStyle>
            <a:lvl1pPr marL="0" indent="0" algn="ctr">
              <a:lnSpc>
                <a:spcPct val="100000"/>
              </a:lnSpc>
              <a:spcBef>
                <a:spcPts val="1000"/>
              </a:spcBef>
              <a:buNone/>
              <a:defRPr sz="2000" b="1" cap="all" spc="200" baseline="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Content Placeholder 5">
            <a:extLst>
              <a:ext uri="{FF2B5EF4-FFF2-40B4-BE49-F238E27FC236}">
                <a16:creationId xmlns:a16="http://schemas.microsoft.com/office/drawing/2014/main" id="{24965100-8EF5-0264-CEE5-BD5BF1901635}"/>
              </a:ext>
            </a:extLst>
          </p:cNvPr>
          <p:cNvSpPr>
            <a:spLocks noGrp="1"/>
          </p:cNvSpPr>
          <p:nvPr>
            <p:ph sz="quarter" idx="18"/>
          </p:nvPr>
        </p:nvSpPr>
        <p:spPr>
          <a:xfrm>
            <a:off x="9546336" y="3127248"/>
            <a:ext cx="2029968" cy="2514600"/>
          </a:xfrm>
          <a:solidFill>
            <a:schemeClr val="accent4">
              <a:lumMod val="20000"/>
              <a:lumOff val="80000"/>
              <a:alpha val="50000"/>
            </a:schemeClr>
          </a:solidFill>
          <a:ln>
            <a:solidFill>
              <a:schemeClr val="tx1"/>
            </a:solidFill>
          </a:ln>
        </p:spPr>
        <p:txBody>
          <a:bodyPr tIns="182880" bIns="91440"/>
          <a:lstStyle>
            <a:lvl1pPr marL="0" indent="0">
              <a:lnSpc>
                <a:spcPct val="100000"/>
              </a:lnSpc>
              <a:spcBef>
                <a:spcPts val="0"/>
              </a:spcBef>
              <a:buNone/>
              <a:defRPr sz="1600" spc="100" baseline="0"/>
            </a:lvl1pPr>
            <a:lvl2pPr marL="228600">
              <a:lnSpc>
                <a:spcPct val="100000"/>
              </a:lnSpc>
              <a:spcBef>
                <a:spcPts val="0"/>
              </a:spcBef>
              <a:defRPr sz="1400" spc="100" baseline="0"/>
            </a:lvl2pPr>
            <a:lvl3pPr>
              <a:lnSpc>
                <a:spcPct val="100000"/>
              </a:lnSpc>
              <a:spcBef>
                <a:spcPts val="1000"/>
              </a:spcBef>
              <a:defRPr sz="1200" spc="100" baseline="0"/>
            </a:lvl3pPr>
            <a:lvl4pPr>
              <a:lnSpc>
                <a:spcPct val="100000"/>
              </a:lnSpc>
              <a:spcBef>
                <a:spcPts val="1000"/>
              </a:spcBef>
              <a:defRPr sz="1100" spc="100" baseline="0"/>
            </a:lvl4pPr>
            <a:lvl5pPr>
              <a:lnSpc>
                <a:spcPct val="100000"/>
              </a:lnSpc>
              <a:spcBef>
                <a:spcPts val="1000"/>
              </a:spcBef>
              <a:defRPr sz="1100" spc="100" baseline="0"/>
            </a:lvl5pPr>
          </a:lstStyle>
          <a:p>
            <a:pPr lvl="0"/>
            <a:r>
              <a:rPr lang="en-US"/>
              <a:t>Click to edit Master text styles</a:t>
            </a:r>
          </a:p>
          <a:p>
            <a:pPr lvl="1"/>
            <a:r>
              <a:rPr lang="en-US"/>
              <a:t>Second level</a:t>
            </a:r>
          </a:p>
        </p:txBody>
      </p:sp>
      <p:sp>
        <p:nvSpPr>
          <p:cNvPr id="8" name="Footer Placeholder 7">
            <a:extLst>
              <a:ext uri="{FF2B5EF4-FFF2-40B4-BE49-F238E27FC236}">
                <a16:creationId xmlns:a16="http://schemas.microsoft.com/office/drawing/2014/main" id="{3A51CCCC-1589-401D-AE98-FC28716301EF}"/>
              </a:ext>
            </a:extLst>
          </p:cNvPr>
          <p:cNvSpPr>
            <a:spLocks noGrp="1"/>
          </p:cNvSpPr>
          <p:nvPr>
            <p:ph type="ftr" sz="quarter" idx="11"/>
          </p:nvPr>
        </p:nvSpPr>
        <p:spPr>
          <a:xfrm>
            <a:off x="4038600" y="11575"/>
            <a:ext cx="4114800" cy="856526"/>
          </a:xfrm>
          <a:prstGeom prst="rect">
            <a:avLst/>
          </a:prstGeom>
        </p:spPr>
        <p:txBody>
          <a:bodyPr/>
          <a:lstStyle/>
          <a:p>
            <a:r>
              <a:rPr lang="en-US" dirty="0"/>
              <a:t>PRESENTATION TITLE</a:t>
            </a:r>
          </a:p>
        </p:txBody>
      </p:sp>
      <p:sp>
        <p:nvSpPr>
          <p:cNvPr id="9" name="Slide Number Placeholder 8">
            <a:extLst>
              <a:ext uri="{FF2B5EF4-FFF2-40B4-BE49-F238E27FC236}">
                <a16:creationId xmlns:a16="http://schemas.microsoft.com/office/drawing/2014/main" id="{285D9D7D-8D9A-473E-AF0D-EF1940D793C3}"/>
              </a:ext>
            </a:extLst>
          </p:cNvPr>
          <p:cNvSpPr>
            <a:spLocks noGrp="1"/>
          </p:cNvSpPr>
          <p:nvPr>
            <p:ph type="sldNum" sz="quarter" idx="12"/>
          </p:nvPr>
        </p:nvSpPr>
        <p:spPr>
          <a:xfrm>
            <a:off x="4038600" y="6006546"/>
            <a:ext cx="4114800" cy="851453"/>
          </a:xfrm>
          <a:prstGeom prst="rect">
            <a:avLst/>
          </a:prstGeom>
        </p:spPr>
        <p:txBody>
          <a:bodyPr/>
          <a:lstStyle/>
          <a:p>
            <a:fld id="{294A09A9-5501-47C1-A89A-A340965A2BE2}" type="slidenum">
              <a:rPr lang="en-US" smtClean="0"/>
              <a:t>‹#›</a:t>
            </a:fld>
            <a:endParaRPr lang="en-US" dirty="0"/>
          </a:p>
        </p:txBody>
      </p:sp>
      <p:cxnSp>
        <p:nvCxnSpPr>
          <p:cNvPr id="10" name="Straight Connector 9">
            <a:extLst>
              <a:ext uri="{FF2B5EF4-FFF2-40B4-BE49-F238E27FC236}">
                <a16:creationId xmlns:a16="http://schemas.microsoft.com/office/drawing/2014/main" id="{B7AC635D-0E01-2452-CC44-1DAE0F96DF63}"/>
              </a:ext>
            </a:extLst>
          </p:cNvPr>
          <p:cNvCxnSpPr>
            <a:cxnSpLocks/>
          </p:cNvCxnSpPr>
          <p:nvPr userDrawn="1"/>
        </p:nvCxnSpPr>
        <p:spPr>
          <a:xfrm>
            <a:off x="5251048" y="868101"/>
            <a:ext cx="1689904"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A4ED63FD-A76F-FB56-8D44-31BD432133C5}"/>
              </a:ext>
            </a:extLst>
          </p:cNvPr>
          <p:cNvCxnSpPr>
            <a:cxnSpLocks/>
          </p:cNvCxnSpPr>
          <p:nvPr userDrawn="1"/>
        </p:nvCxnSpPr>
        <p:spPr>
          <a:xfrm>
            <a:off x="5251048" y="5995687"/>
            <a:ext cx="1689904" cy="0"/>
          </a:xfrm>
          <a:prstGeom prst="line">
            <a:avLst/>
          </a:prstGeom>
          <a:ln w="127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8786538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meli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0CC3D06-2435-B655-8AA5-11CCBBEF19D4}"/>
              </a:ext>
            </a:extLst>
          </p:cNvPr>
          <p:cNvPicPr>
            <a:picLocks noChangeAspect="1"/>
          </p:cNvPicPr>
          <p:nvPr userDrawn="1"/>
        </p:nvPicPr>
        <p:blipFill>
          <a:blip r:embed="rId2"/>
          <a:stretch>
            <a:fillRect/>
          </a:stretch>
        </p:blipFill>
        <p:spPr>
          <a:xfrm>
            <a:off x="8762234" y="0"/>
            <a:ext cx="3429766" cy="6821424"/>
          </a:xfrm>
          <a:prstGeom prst="rect">
            <a:avLst/>
          </a:prstGeom>
        </p:spPr>
      </p:pic>
      <p:sp>
        <p:nvSpPr>
          <p:cNvPr id="2" name="Title 1">
            <a:extLst>
              <a:ext uri="{FF2B5EF4-FFF2-40B4-BE49-F238E27FC236}">
                <a16:creationId xmlns:a16="http://schemas.microsoft.com/office/drawing/2014/main" id="{5A0D1FF5-7EF8-4250-A259-43050ABBD3B6}"/>
              </a:ext>
            </a:extLst>
          </p:cNvPr>
          <p:cNvSpPr>
            <a:spLocks noGrp="1"/>
          </p:cNvSpPr>
          <p:nvPr>
            <p:ph type="title"/>
          </p:nvPr>
        </p:nvSpPr>
        <p:spPr>
          <a:xfrm>
            <a:off x="612648" y="868679"/>
            <a:ext cx="10972800" cy="1572768"/>
          </a:xfrm>
        </p:spPr>
        <p:txBody>
          <a:bodyPr lIns="91440" tIns="182880" rIns="91440" bIns="0"/>
          <a:lstStyle>
            <a:lvl1pPr algn="ctr">
              <a:lnSpc>
                <a:spcPct val="90000"/>
              </a:lnSpc>
              <a:defRPr sz="4800" spc="400" baseline="0"/>
            </a:lvl1pPr>
          </a:lstStyle>
          <a:p>
            <a:r>
              <a:rPr lang="en-US"/>
              <a:t>Click to edit Master title style</a:t>
            </a:r>
            <a:endParaRPr lang="en-US" dirty="0"/>
          </a:p>
        </p:txBody>
      </p:sp>
      <p:sp>
        <p:nvSpPr>
          <p:cNvPr id="34" name="Text Placeholder 33">
            <a:extLst>
              <a:ext uri="{FF2B5EF4-FFF2-40B4-BE49-F238E27FC236}">
                <a16:creationId xmlns:a16="http://schemas.microsoft.com/office/drawing/2014/main" id="{5D1E9421-BC85-99CB-EB40-1863FA622747}"/>
              </a:ext>
            </a:extLst>
          </p:cNvPr>
          <p:cNvSpPr>
            <a:spLocks noGrp="1"/>
          </p:cNvSpPr>
          <p:nvPr>
            <p:ph type="body" sz="quarter" idx="13" hasCustomPrompt="1"/>
          </p:nvPr>
        </p:nvSpPr>
        <p:spPr>
          <a:xfrm rot="16200000">
            <a:off x="-25907" y="3072704"/>
            <a:ext cx="1783080" cy="512064"/>
          </a:xfrm>
          <a:solidFill>
            <a:schemeClr val="accent1"/>
          </a:solidFill>
        </p:spPr>
        <p:txBody>
          <a:bodyPr anchor="ctr"/>
          <a:lstStyle>
            <a:lvl1pPr marL="0" indent="0" algn="ctr">
              <a:lnSpc>
                <a:spcPct val="100000"/>
              </a:lnSpc>
              <a:spcBef>
                <a:spcPts val="0"/>
              </a:spcBef>
              <a:buNone/>
              <a:defRPr sz="2000" b="1" cap="all" spc="200" baseline="0"/>
            </a:lvl1pPr>
          </a:lstStyle>
          <a:p>
            <a:pPr lvl="0"/>
            <a:r>
              <a:rPr lang="en-US" dirty="0"/>
              <a:t>MMM YYYY</a:t>
            </a:r>
          </a:p>
        </p:txBody>
      </p:sp>
      <p:sp>
        <p:nvSpPr>
          <p:cNvPr id="41" name="Text Placeholder 40">
            <a:extLst>
              <a:ext uri="{FF2B5EF4-FFF2-40B4-BE49-F238E27FC236}">
                <a16:creationId xmlns:a16="http://schemas.microsoft.com/office/drawing/2014/main" id="{47BABAF8-5220-1E24-CE43-927FCCA269AE}"/>
              </a:ext>
            </a:extLst>
          </p:cNvPr>
          <p:cNvSpPr>
            <a:spLocks noGrp="1"/>
          </p:cNvSpPr>
          <p:nvPr>
            <p:ph type="body" sz="quarter" idx="18"/>
          </p:nvPr>
        </p:nvSpPr>
        <p:spPr>
          <a:xfrm>
            <a:off x="1146218" y="2432434"/>
            <a:ext cx="1644986" cy="1783080"/>
          </a:xfrm>
        </p:spPr>
        <p:txBody>
          <a:bodyPr lIns="91440" tIns="0" rIns="0" bIns="0" anchor="ctr"/>
          <a:lstStyle>
            <a:lvl1pPr marL="0" indent="0">
              <a:lnSpc>
                <a:spcPct val="100000"/>
              </a:lnSpc>
              <a:spcBef>
                <a:spcPts val="0"/>
              </a:spcBef>
              <a:buNone/>
              <a:defRPr sz="1600" spc="100" baseline="0"/>
            </a:lvl1pPr>
          </a:lstStyle>
          <a:p>
            <a:pPr lvl="0"/>
            <a:r>
              <a:rPr lang="en-US"/>
              <a:t>Click to edit Master text styles</a:t>
            </a:r>
          </a:p>
        </p:txBody>
      </p:sp>
      <p:sp>
        <p:nvSpPr>
          <p:cNvPr id="38" name="Text Placeholder 33">
            <a:extLst>
              <a:ext uri="{FF2B5EF4-FFF2-40B4-BE49-F238E27FC236}">
                <a16:creationId xmlns:a16="http://schemas.microsoft.com/office/drawing/2014/main" id="{F1D095F8-4552-1F88-C37B-99775B68ACCE}"/>
              </a:ext>
            </a:extLst>
          </p:cNvPr>
          <p:cNvSpPr>
            <a:spLocks noGrp="1"/>
          </p:cNvSpPr>
          <p:nvPr>
            <p:ph type="body" sz="quarter" idx="16" hasCustomPrompt="1"/>
          </p:nvPr>
        </p:nvSpPr>
        <p:spPr>
          <a:xfrm rot="16200000">
            <a:off x="2196136" y="4517644"/>
            <a:ext cx="1783080" cy="512064"/>
          </a:xfrm>
          <a:solidFill>
            <a:schemeClr val="accent2"/>
          </a:solidFill>
        </p:spPr>
        <p:txBody>
          <a:bodyPr anchor="ctr"/>
          <a:lstStyle>
            <a:lvl1pPr marL="0" indent="0" algn="ctr">
              <a:lnSpc>
                <a:spcPct val="100000"/>
              </a:lnSpc>
              <a:spcBef>
                <a:spcPts val="0"/>
              </a:spcBef>
              <a:buNone/>
              <a:defRPr sz="2000" b="1" cap="all" spc="200" baseline="0"/>
            </a:lvl1pPr>
          </a:lstStyle>
          <a:p>
            <a:pPr lvl="0"/>
            <a:r>
              <a:rPr lang="en-US" dirty="0"/>
              <a:t>MMM YYYY</a:t>
            </a:r>
          </a:p>
        </p:txBody>
      </p:sp>
      <p:sp>
        <p:nvSpPr>
          <p:cNvPr id="48" name="Text Placeholder 40">
            <a:extLst>
              <a:ext uri="{FF2B5EF4-FFF2-40B4-BE49-F238E27FC236}">
                <a16:creationId xmlns:a16="http://schemas.microsoft.com/office/drawing/2014/main" id="{4C4BFA3E-7B57-DCDD-4EA6-16C64A3756BF}"/>
              </a:ext>
            </a:extLst>
          </p:cNvPr>
          <p:cNvSpPr>
            <a:spLocks noGrp="1"/>
          </p:cNvSpPr>
          <p:nvPr>
            <p:ph type="body" sz="quarter" idx="22"/>
          </p:nvPr>
        </p:nvSpPr>
        <p:spPr>
          <a:xfrm>
            <a:off x="3383307" y="3882136"/>
            <a:ext cx="1644986" cy="1783080"/>
          </a:xfrm>
        </p:spPr>
        <p:txBody>
          <a:bodyPr lIns="91440" tIns="0" rIns="0" bIns="0" anchor="ctr"/>
          <a:lstStyle>
            <a:lvl1pPr marL="0" indent="0">
              <a:lnSpc>
                <a:spcPct val="100000"/>
              </a:lnSpc>
              <a:spcBef>
                <a:spcPts val="0"/>
              </a:spcBef>
              <a:buNone/>
              <a:defRPr sz="1600" spc="100" baseline="0"/>
            </a:lvl1pPr>
          </a:lstStyle>
          <a:p>
            <a:pPr lvl="0"/>
            <a:r>
              <a:rPr lang="en-US"/>
              <a:t>Click to edit Master text styles</a:t>
            </a:r>
          </a:p>
        </p:txBody>
      </p:sp>
      <p:sp>
        <p:nvSpPr>
          <p:cNvPr id="35" name="Text Placeholder 33">
            <a:extLst>
              <a:ext uri="{FF2B5EF4-FFF2-40B4-BE49-F238E27FC236}">
                <a16:creationId xmlns:a16="http://schemas.microsoft.com/office/drawing/2014/main" id="{C65BF0DD-74C0-E055-CCAC-600751F51727}"/>
              </a:ext>
            </a:extLst>
          </p:cNvPr>
          <p:cNvSpPr>
            <a:spLocks noGrp="1"/>
          </p:cNvSpPr>
          <p:nvPr>
            <p:ph type="body" sz="quarter" idx="14" hasCustomPrompt="1"/>
          </p:nvPr>
        </p:nvSpPr>
        <p:spPr>
          <a:xfrm rot="16200000">
            <a:off x="4418179" y="3067943"/>
            <a:ext cx="1783080" cy="512064"/>
          </a:xfrm>
          <a:solidFill>
            <a:schemeClr val="accent3"/>
          </a:solidFill>
        </p:spPr>
        <p:txBody>
          <a:bodyPr anchor="ctr"/>
          <a:lstStyle>
            <a:lvl1pPr marL="0" indent="0" algn="ctr">
              <a:lnSpc>
                <a:spcPct val="100000"/>
              </a:lnSpc>
              <a:spcBef>
                <a:spcPts val="0"/>
              </a:spcBef>
              <a:buNone/>
              <a:defRPr sz="2000" b="1" cap="all" spc="200" baseline="0"/>
            </a:lvl1pPr>
          </a:lstStyle>
          <a:p>
            <a:pPr lvl="0"/>
            <a:r>
              <a:rPr lang="en-US" dirty="0"/>
              <a:t>MMM YYYY</a:t>
            </a:r>
          </a:p>
        </p:txBody>
      </p:sp>
      <p:sp>
        <p:nvSpPr>
          <p:cNvPr id="44" name="Text Placeholder 40">
            <a:extLst>
              <a:ext uri="{FF2B5EF4-FFF2-40B4-BE49-F238E27FC236}">
                <a16:creationId xmlns:a16="http://schemas.microsoft.com/office/drawing/2014/main" id="{25927394-D1A0-C084-C689-F7A4EEE924CB}"/>
              </a:ext>
            </a:extLst>
          </p:cNvPr>
          <p:cNvSpPr>
            <a:spLocks noGrp="1"/>
          </p:cNvSpPr>
          <p:nvPr>
            <p:ph type="body" sz="quarter" idx="19"/>
          </p:nvPr>
        </p:nvSpPr>
        <p:spPr>
          <a:xfrm>
            <a:off x="5589586" y="2432435"/>
            <a:ext cx="1644986" cy="1783080"/>
          </a:xfrm>
        </p:spPr>
        <p:txBody>
          <a:bodyPr lIns="91440" tIns="0" rIns="0" bIns="0" anchor="ctr"/>
          <a:lstStyle>
            <a:lvl1pPr marL="0" indent="0">
              <a:lnSpc>
                <a:spcPct val="100000"/>
              </a:lnSpc>
              <a:spcBef>
                <a:spcPts val="0"/>
              </a:spcBef>
              <a:buNone/>
              <a:defRPr sz="1600" spc="100" baseline="0"/>
            </a:lvl1pPr>
          </a:lstStyle>
          <a:p>
            <a:pPr lvl="0"/>
            <a:r>
              <a:rPr lang="en-US"/>
              <a:t>Click to edit Master text styles</a:t>
            </a:r>
          </a:p>
        </p:txBody>
      </p:sp>
      <p:sp>
        <p:nvSpPr>
          <p:cNvPr id="39" name="Text Placeholder 33">
            <a:extLst>
              <a:ext uri="{FF2B5EF4-FFF2-40B4-BE49-F238E27FC236}">
                <a16:creationId xmlns:a16="http://schemas.microsoft.com/office/drawing/2014/main" id="{08F0F1F2-0D4E-95EA-349B-D734163FD55B}"/>
              </a:ext>
            </a:extLst>
          </p:cNvPr>
          <p:cNvSpPr>
            <a:spLocks noGrp="1"/>
          </p:cNvSpPr>
          <p:nvPr>
            <p:ph type="body" sz="quarter" idx="17" hasCustomPrompt="1"/>
          </p:nvPr>
        </p:nvSpPr>
        <p:spPr>
          <a:xfrm rot="16200000">
            <a:off x="6640222" y="4517644"/>
            <a:ext cx="1783080" cy="512064"/>
          </a:xfrm>
          <a:solidFill>
            <a:schemeClr val="accent4"/>
          </a:solidFill>
        </p:spPr>
        <p:txBody>
          <a:bodyPr anchor="ctr"/>
          <a:lstStyle>
            <a:lvl1pPr marL="0" indent="0" algn="ctr">
              <a:lnSpc>
                <a:spcPct val="100000"/>
              </a:lnSpc>
              <a:spcBef>
                <a:spcPts val="0"/>
              </a:spcBef>
              <a:buNone/>
              <a:defRPr sz="2000" b="1" cap="all" spc="200" baseline="0"/>
            </a:lvl1pPr>
          </a:lstStyle>
          <a:p>
            <a:pPr lvl="0"/>
            <a:r>
              <a:rPr lang="en-US" dirty="0"/>
              <a:t>MMM YYYY</a:t>
            </a:r>
          </a:p>
        </p:txBody>
      </p:sp>
      <p:sp>
        <p:nvSpPr>
          <p:cNvPr id="46" name="Text Placeholder 40">
            <a:extLst>
              <a:ext uri="{FF2B5EF4-FFF2-40B4-BE49-F238E27FC236}">
                <a16:creationId xmlns:a16="http://schemas.microsoft.com/office/drawing/2014/main" id="{B322E7EB-0174-5A8C-5BE3-F501B5670FAD}"/>
              </a:ext>
            </a:extLst>
          </p:cNvPr>
          <p:cNvSpPr>
            <a:spLocks noGrp="1"/>
          </p:cNvSpPr>
          <p:nvPr>
            <p:ph type="body" sz="quarter" idx="21"/>
          </p:nvPr>
        </p:nvSpPr>
        <p:spPr>
          <a:xfrm>
            <a:off x="7827392" y="3882136"/>
            <a:ext cx="1644986" cy="1783080"/>
          </a:xfrm>
        </p:spPr>
        <p:txBody>
          <a:bodyPr lIns="91440" tIns="0" rIns="0" bIns="0" anchor="ctr"/>
          <a:lstStyle>
            <a:lvl1pPr marL="0" indent="0">
              <a:lnSpc>
                <a:spcPct val="100000"/>
              </a:lnSpc>
              <a:spcBef>
                <a:spcPts val="0"/>
              </a:spcBef>
              <a:buNone/>
              <a:defRPr sz="1600" spc="100" baseline="0"/>
            </a:lvl1pPr>
          </a:lstStyle>
          <a:p>
            <a:pPr lvl="0"/>
            <a:r>
              <a:rPr lang="en-US"/>
              <a:t>Click to edit Master text styles</a:t>
            </a:r>
          </a:p>
        </p:txBody>
      </p:sp>
      <p:sp>
        <p:nvSpPr>
          <p:cNvPr id="36" name="Text Placeholder 33">
            <a:extLst>
              <a:ext uri="{FF2B5EF4-FFF2-40B4-BE49-F238E27FC236}">
                <a16:creationId xmlns:a16="http://schemas.microsoft.com/office/drawing/2014/main" id="{36C15449-A445-41A6-EAD9-37446450CC14}"/>
              </a:ext>
            </a:extLst>
          </p:cNvPr>
          <p:cNvSpPr>
            <a:spLocks noGrp="1"/>
          </p:cNvSpPr>
          <p:nvPr>
            <p:ph type="body" sz="quarter" idx="15" hasCustomPrompt="1"/>
          </p:nvPr>
        </p:nvSpPr>
        <p:spPr>
          <a:xfrm rot="16200000">
            <a:off x="8862264" y="3072704"/>
            <a:ext cx="1783080" cy="512064"/>
          </a:xfrm>
          <a:solidFill>
            <a:schemeClr val="accent5"/>
          </a:solidFill>
        </p:spPr>
        <p:txBody>
          <a:bodyPr anchor="ctr"/>
          <a:lstStyle>
            <a:lvl1pPr marL="0" indent="0" algn="ctr">
              <a:lnSpc>
                <a:spcPct val="100000"/>
              </a:lnSpc>
              <a:spcBef>
                <a:spcPts val="0"/>
              </a:spcBef>
              <a:buNone/>
              <a:defRPr sz="2000" b="1" cap="all" spc="200" baseline="0"/>
            </a:lvl1pPr>
          </a:lstStyle>
          <a:p>
            <a:pPr lvl="0"/>
            <a:r>
              <a:rPr lang="en-US" dirty="0"/>
              <a:t>MMM YYYY</a:t>
            </a:r>
          </a:p>
        </p:txBody>
      </p:sp>
      <p:sp>
        <p:nvSpPr>
          <p:cNvPr id="45" name="Text Placeholder 40">
            <a:extLst>
              <a:ext uri="{FF2B5EF4-FFF2-40B4-BE49-F238E27FC236}">
                <a16:creationId xmlns:a16="http://schemas.microsoft.com/office/drawing/2014/main" id="{E6B7327B-EA3B-790D-AB08-0ED1D2FB401B}"/>
              </a:ext>
            </a:extLst>
          </p:cNvPr>
          <p:cNvSpPr>
            <a:spLocks noGrp="1"/>
          </p:cNvSpPr>
          <p:nvPr>
            <p:ph type="body" sz="quarter" idx="20"/>
          </p:nvPr>
        </p:nvSpPr>
        <p:spPr>
          <a:xfrm>
            <a:off x="10035230" y="2437196"/>
            <a:ext cx="1796654" cy="1783080"/>
          </a:xfrm>
        </p:spPr>
        <p:txBody>
          <a:bodyPr lIns="91440" tIns="0" rIns="0" bIns="0" anchor="ctr"/>
          <a:lstStyle>
            <a:lvl1pPr marL="0" indent="0">
              <a:lnSpc>
                <a:spcPct val="100000"/>
              </a:lnSpc>
              <a:spcBef>
                <a:spcPts val="0"/>
              </a:spcBef>
              <a:buNone/>
              <a:defRPr sz="1600" spc="100" baseline="0"/>
            </a:lvl1pPr>
          </a:lstStyle>
          <a:p>
            <a:pPr lvl="0"/>
            <a:r>
              <a:rPr lang="en-US"/>
              <a:t>Click to edit Master text styles</a:t>
            </a:r>
          </a:p>
        </p:txBody>
      </p:sp>
      <p:sp>
        <p:nvSpPr>
          <p:cNvPr id="8" name="Footer Placeholder 7">
            <a:extLst>
              <a:ext uri="{FF2B5EF4-FFF2-40B4-BE49-F238E27FC236}">
                <a16:creationId xmlns:a16="http://schemas.microsoft.com/office/drawing/2014/main" id="{3A51CCCC-1589-401D-AE98-FC28716301EF}"/>
              </a:ext>
            </a:extLst>
          </p:cNvPr>
          <p:cNvSpPr>
            <a:spLocks noGrp="1"/>
          </p:cNvSpPr>
          <p:nvPr>
            <p:ph type="ftr" sz="quarter" idx="11"/>
          </p:nvPr>
        </p:nvSpPr>
        <p:spPr>
          <a:xfrm>
            <a:off x="4038600" y="11575"/>
            <a:ext cx="4114800" cy="856526"/>
          </a:xfrm>
          <a:prstGeom prst="rect">
            <a:avLst/>
          </a:prstGeom>
        </p:spPr>
        <p:txBody>
          <a:bodyPr/>
          <a:lstStyle/>
          <a:p>
            <a:r>
              <a:rPr lang="en-US" dirty="0"/>
              <a:t>PRESENTATION TITLE</a:t>
            </a:r>
          </a:p>
        </p:txBody>
      </p:sp>
      <p:sp>
        <p:nvSpPr>
          <p:cNvPr id="9" name="Slide Number Placeholder 8">
            <a:extLst>
              <a:ext uri="{FF2B5EF4-FFF2-40B4-BE49-F238E27FC236}">
                <a16:creationId xmlns:a16="http://schemas.microsoft.com/office/drawing/2014/main" id="{285D9D7D-8D9A-473E-AF0D-EF1940D793C3}"/>
              </a:ext>
            </a:extLst>
          </p:cNvPr>
          <p:cNvSpPr>
            <a:spLocks noGrp="1"/>
          </p:cNvSpPr>
          <p:nvPr>
            <p:ph type="sldNum" sz="quarter" idx="12"/>
          </p:nvPr>
        </p:nvSpPr>
        <p:spPr>
          <a:xfrm>
            <a:off x="4038600" y="6006546"/>
            <a:ext cx="4114800" cy="851453"/>
          </a:xfrm>
          <a:prstGeom prst="rect">
            <a:avLst/>
          </a:prstGeom>
        </p:spPr>
        <p:txBody>
          <a:bodyPr/>
          <a:lstStyle/>
          <a:p>
            <a:fld id="{294A09A9-5501-47C1-A89A-A340965A2BE2}" type="slidenum">
              <a:rPr lang="en-US" smtClean="0"/>
              <a:t>‹#›</a:t>
            </a:fld>
            <a:endParaRPr lang="en-US" dirty="0"/>
          </a:p>
        </p:txBody>
      </p:sp>
      <p:cxnSp>
        <p:nvCxnSpPr>
          <p:cNvPr id="10" name="Straight Connector 9">
            <a:extLst>
              <a:ext uri="{FF2B5EF4-FFF2-40B4-BE49-F238E27FC236}">
                <a16:creationId xmlns:a16="http://schemas.microsoft.com/office/drawing/2014/main" id="{B7AC635D-0E01-2452-CC44-1DAE0F96DF63}"/>
              </a:ext>
            </a:extLst>
          </p:cNvPr>
          <p:cNvCxnSpPr>
            <a:cxnSpLocks/>
          </p:cNvCxnSpPr>
          <p:nvPr userDrawn="1"/>
        </p:nvCxnSpPr>
        <p:spPr>
          <a:xfrm>
            <a:off x="5251048" y="868101"/>
            <a:ext cx="1689904"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A4ED63FD-A76F-FB56-8D44-31BD432133C5}"/>
              </a:ext>
            </a:extLst>
          </p:cNvPr>
          <p:cNvCxnSpPr>
            <a:cxnSpLocks/>
          </p:cNvCxnSpPr>
          <p:nvPr userDrawn="1"/>
        </p:nvCxnSpPr>
        <p:spPr>
          <a:xfrm>
            <a:off x="5251048" y="5995687"/>
            <a:ext cx="1689904" cy="0"/>
          </a:xfrm>
          <a:prstGeom prst="line">
            <a:avLst/>
          </a:prstGeom>
          <a:ln w="127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02212015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Two Content">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9070F102-837A-486A-0CD4-E957B66B872C}"/>
              </a:ext>
            </a:extLst>
          </p:cNvPr>
          <p:cNvPicPr>
            <a:picLocks noChangeAspect="1"/>
          </p:cNvPicPr>
          <p:nvPr userDrawn="1"/>
        </p:nvPicPr>
        <p:blipFill>
          <a:blip r:embed="rId2"/>
          <a:stretch>
            <a:fillRect/>
          </a:stretch>
        </p:blipFill>
        <p:spPr>
          <a:xfrm>
            <a:off x="0" y="3931920"/>
            <a:ext cx="5470497" cy="2926080"/>
          </a:xfrm>
          <a:prstGeom prst="rect">
            <a:avLst/>
          </a:prstGeom>
        </p:spPr>
      </p:pic>
      <p:pic>
        <p:nvPicPr>
          <p:cNvPr id="16" name="Picture 15">
            <a:extLst>
              <a:ext uri="{FF2B5EF4-FFF2-40B4-BE49-F238E27FC236}">
                <a16:creationId xmlns:a16="http://schemas.microsoft.com/office/drawing/2014/main" id="{519FAF77-1797-C11F-A1A9-B351E30B37C2}"/>
              </a:ext>
            </a:extLst>
          </p:cNvPr>
          <p:cNvPicPr>
            <a:picLocks noChangeAspect="1"/>
          </p:cNvPicPr>
          <p:nvPr userDrawn="1"/>
        </p:nvPicPr>
        <p:blipFill>
          <a:blip r:embed="rId3"/>
          <a:stretch>
            <a:fillRect/>
          </a:stretch>
        </p:blipFill>
        <p:spPr>
          <a:xfrm>
            <a:off x="7208215" y="0"/>
            <a:ext cx="4983785" cy="2276856"/>
          </a:xfrm>
          <a:prstGeom prst="rect">
            <a:avLst/>
          </a:prstGeom>
        </p:spPr>
      </p:pic>
      <p:sp>
        <p:nvSpPr>
          <p:cNvPr id="2" name="Title 1">
            <a:extLst>
              <a:ext uri="{FF2B5EF4-FFF2-40B4-BE49-F238E27FC236}">
                <a16:creationId xmlns:a16="http://schemas.microsoft.com/office/drawing/2014/main" id="{5A0D1FF5-7EF8-4250-A259-43050ABBD3B6}"/>
              </a:ext>
            </a:extLst>
          </p:cNvPr>
          <p:cNvSpPr>
            <a:spLocks noGrp="1"/>
          </p:cNvSpPr>
          <p:nvPr>
            <p:ph type="title"/>
          </p:nvPr>
        </p:nvSpPr>
        <p:spPr>
          <a:xfrm>
            <a:off x="612648" y="868679"/>
            <a:ext cx="10972800" cy="1572768"/>
          </a:xfrm>
        </p:spPr>
        <p:txBody>
          <a:bodyPr lIns="91440" tIns="182880" rIns="91440" bIns="0"/>
          <a:lstStyle>
            <a:lvl1pPr algn="ctr">
              <a:lnSpc>
                <a:spcPct val="90000"/>
              </a:lnSpc>
              <a:defRPr sz="4800" spc="400" baseline="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73DC3A9-D4E6-42CF-91A8-F267C7C66CCB}"/>
              </a:ext>
            </a:extLst>
          </p:cNvPr>
          <p:cNvSpPr>
            <a:spLocks noGrp="1"/>
          </p:cNvSpPr>
          <p:nvPr>
            <p:ph type="body" idx="1"/>
          </p:nvPr>
        </p:nvSpPr>
        <p:spPr>
          <a:xfrm>
            <a:off x="612648" y="2438400"/>
            <a:ext cx="5157787" cy="365760"/>
          </a:xfrm>
        </p:spPr>
        <p:txBody>
          <a:bodyPr anchor="t"/>
          <a:lstStyle>
            <a:lvl1pPr marL="0" indent="0">
              <a:lnSpc>
                <a:spcPct val="100000"/>
              </a:lnSpc>
              <a:spcBef>
                <a:spcPts val="1000"/>
              </a:spcBef>
              <a:buNone/>
              <a:defRPr sz="2000" b="1" cap="all" spc="200"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752CCA9-53A3-4DA5-AD45-C2A2C12A3A6A}"/>
              </a:ext>
            </a:extLst>
          </p:cNvPr>
          <p:cNvSpPr>
            <a:spLocks noGrp="1"/>
          </p:cNvSpPr>
          <p:nvPr>
            <p:ph sz="half" idx="2"/>
          </p:nvPr>
        </p:nvSpPr>
        <p:spPr>
          <a:xfrm>
            <a:off x="612648" y="2871216"/>
            <a:ext cx="5157787" cy="3247462"/>
          </a:xfrm>
        </p:spPr>
        <p:txBody>
          <a:bodyPr/>
          <a:lstStyle>
            <a:lvl1pPr>
              <a:lnSpc>
                <a:spcPct val="100000"/>
              </a:lnSpc>
              <a:spcBef>
                <a:spcPts val="1000"/>
              </a:spcBef>
              <a:defRPr sz="1600" spc="100" baseline="0"/>
            </a:lvl1pPr>
            <a:lvl2pPr>
              <a:lnSpc>
                <a:spcPct val="100000"/>
              </a:lnSpc>
              <a:spcBef>
                <a:spcPts val="1000"/>
              </a:spcBef>
              <a:defRPr sz="1400" spc="100" baseline="0"/>
            </a:lvl2pPr>
            <a:lvl3pPr>
              <a:lnSpc>
                <a:spcPct val="100000"/>
              </a:lnSpc>
              <a:spcBef>
                <a:spcPts val="1000"/>
              </a:spcBef>
              <a:defRPr sz="1200" spc="100" baseline="0"/>
            </a:lvl3pPr>
            <a:lvl4pPr>
              <a:lnSpc>
                <a:spcPct val="100000"/>
              </a:lnSpc>
              <a:spcBef>
                <a:spcPts val="1000"/>
              </a:spcBef>
              <a:defRPr sz="1100" spc="100" baseline="0"/>
            </a:lvl4pPr>
            <a:lvl5pPr>
              <a:lnSpc>
                <a:spcPct val="100000"/>
              </a:lnSpc>
              <a:spcBef>
                <a:spcPts val="1000"/>
              </a:spcBef>
              <a:defRPr sz="1100" spc="10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2100C9C6-BD61-4D2C-9146-FB785BAE4FF3}"/>
              </a:ext>
            </a:extLst>
          </p:cNvPr>
          <p:cNvSpPr>
            <a:spLocks noGrp="1"/>
          </p:cNvSpPr>
          <p:nvPr>
            <p:ph type="body" sz="quarter" idx="3"/>
          </p:nvPr>
        </p:nvSpPr>
        <p:spPr>
          <a:xfrm>
            <a:off x="6400800" y="2438400"/>
            <a:ext cx="5183188" cy="365760"/>
          </a:xfrm>
        </p:spPr>
        <p:txBody>
          <a:bodyPr anchor="t"/>
          <a:lstStyle>
            <a:lvl1pPr marL="0" indent="0">
              <a:lnSpc>
                <a:spcPct val="100000"/>
              </a:lnSpc>
              <a:spcBef>
                <a:spcPts val="1000"/>
              </a:spcBef>
              <a:buNone/>
              <a:defRPr sz="2000" b="1" cap="all" spc="200"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2E342EE-68BB-484D-98C3-48A7847549D4}"/>
              </a:ext>
            </a:extLst>
          </p:cNvPr>
          <p:cNvSpPr>
            <a:spLocks noGrp="1"/>
          </p:cNvSpPr>
          <p:nvPr>
            <p:ph sz="quarter" idx="4"/>
          </p:nvPr>
        </p:nvSpPr>
        <p:spPr>
          <a:xfrm>
            <a:off x="6400800" y="2871216"/>
            <a:ext cx="5183188" cy="3247462"/>
          </a:xfrm>
        </p:spPr>
        <p:txBody>
          <a:bodyPr/>
          <a:lstStyle>
            <a:lvl1pPr>
              <a:lnSpc>
                <a:spcPct val="100000"/>
              </a:lnSpc>
              <a:spcBef>
                <a:spcPts val="1000"/>
              </a:spcBef>
              <a:defRPr sz="1600" spc="100" baseline="0"/>
            </a:lvl1pPr>
            <a:lvl2pPr>
              <a:lnSpc>
                <a:spcPct val="100000"/>
              </a:lnSpc>
              <a:spcBef>
                <a:spcPts val="1000"/>
              </a:spcBef>
              <a:defRPr sz="1400" spc="100" baseline="0"/>
            </a:lvl2pPr>
            <a:lvl3pPr>
              <a:lnSpc>
                <a:spcPct val="100000"/>
              </a:lnSpc>
              <a:spcBef>
                <a:spcPts val="1000"/>
              </a:spcBef>
              <a:defRPr sz="1200" spc="100" baseline="0"/>
            </a:lvl3pPr>
            <a:lvl4pPr>
              <a:lnSpc>
                <a:spcPct val="100000"/>
              </a:lnSpc>
              <a:spcBef>
                <a:spcPts val="1000"/>
              </a:spcBef>
              <a:defRPr sz="1100" spc="100" baseline="0"/>
            </a:lvl4pPr>
            <a:lvl5pPr>
              <a:lnSpc>
                <a:spcPct val="100000"/>
              </a:lnSpc>
              <a:spcBef>
                <a:spcPts val="1000"/>
              </a:spcBef>
              <a:defRPr sz="1100" spc="10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a:extLst>
              <a:ext uri="{FF2B5EF4-FFF2-40B4-BE49-F238E27FC236}">
                <a16:creationId xmlns:a16="http://schemas.microsoft.com/office/drawing/2014/main" id="{3A51CCCC-1589-401D-AE98-FC28716301EF}"/>
              </a:ext>
            </a:extLst>
          </p:cNvPr>
          <p:cNvSpPr>
            <a:spLocks noGrp="1"/>
          </p:cNvSpPr>
          <p:nvPr>
            <p:ph type="ftr" sz="quarter" idx="11"/>
          </p:nvPr>
        </p:nvSpPr>
        <p:spPr>
          <a:xfrm>
            <a:off x="4038600" y="11575"/>
            <a:ext cx="4114800" cy="856526"/>
          </a:xfrm>
          <a:prstGeom prst="rect">
            <a:avLst/>
          </a:prstGeom>
        </p:spPr>
        <p:txBody>
          <a:bodyPr/>
          <a:lstStyle/>
          <a:p>
            <a:r>
              <a:rPr lang="en-US" dirty="0"/>
              <a:t>PRESENTATION TITLE</a:t>
            </a:r>
          </a:p>
        </p:txBody>
      </p:sp>
      <p:sp>
        <p:nvSpPr>
          <p:cNvPr id="9" name="Slide Number Placeholder 8">
            <a:extLst>
              <a:ext uri="{FF2B5EF4-FFF2-40B4-BE49-F238E27FC236}">
                <a16:creationId xmlns:a16="http://schemas.microsoft.com/office/drawing/2014/main" id="{285D9D7D-8D9A-473E-AF0D-EF1940D793C3}"/>
              </a:ext>
            </a:extLst>
          </p:cNvPr>
          <p:cNvSpPr>
            <a:spLocks noGrp="1"/>
          </p:cNvSpPr>
          <p:nvPr>
            <p:ph type="sldNum" sz="quarter" idx="12"/>
          </p:nvPr>
        </p:nvSpPr>
        <p:spPr>
          <a:xfrm>
            <a:off x="4038600" y="6006546"/>
            <a:ext cx="4114800" cy="851453"/>
          </a:xfrm>
          <a:prstGeom prst="rect">
            <a:avLst/>
          </a:prstGeom>
        </p:spPr>
        <p:txBody>
          <a:bodyPr/>
          <a:lstStyle/>
          <a:p>
            <a:fld id="{294A09A9-5501-47C1-A89A-A340965A2BE2}" type="slidenum">
              <a:rPr lang="en-US" smtClean="0"/>
              <a:t>‹#›</a:t>
            </a:fld>
            <a:endParaRPr lang="en-US" dirty="0"/>
          </a:p>
        </p:txBody>
      </p:sp>
      <p:cxnSp>
        <p:nvCxnSpPr>
          <p:cNvPr id="10" name="Straight Connector 9">
            <a:extLst>
              <a:ext uri="{FF2B5EF4-FFF2-40B4-BE49-F238E27FC236}">
                <a16:creationId xmlns:a16="http://schemas.microsoft.com/office/drawing/2014/main" id="{B7AC635D-0E01-2452-CC44-1DAE0F96DF63}"/>
              </a:ext>
            </a:extLst>
          </p:cNvPr>
          <p:cNvCxnSpPr>
            <a:cxnSpLocks/>
          </p:cNvCxnSpPr>
          <p:nvPr userDrawn="1"/>
        </p:nvCxnSpPr>
        <p:spPr>
          <a:xfrm>
            <a:off x="5251048" y="868101"/>
            <a:ext cx="1689904"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A4ED63FD-A76F-FB56-8D44-31BD432133C5}"/>
              </a:ext>
            </a:extLst>
          </p:cNvPr>
          <p:cNvCxnSpPr>
            <a:cxnSpLocks/>
          </p:cNvCxnSpPr>
          <p:nvPr userDrawn="1"/>
        </p:nvCxnSpPr>
        <p:spPr>
          <a:xfrm>
            <a:off x="5251048" y="5995687"/>
            <a:ext cx="1689904" cy="0"/>
          </a:xfrm>
          <a:prstGeom prst="line">
            <a:avLst/>
          </a:prstGeom>
          <a:ln w="127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06246003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TxTwoObj" preserve="1">
  <p:cSld name="Three Content">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AE1E66A3-7FD1-08A5-8B20-36C5331DCF69}"/>
              </a:ext>
            </a:extLst>
          </p:cNvPr>
          <p:cNvPicPr>
            <a:picLocks noChangeAspect="1"/>
          </p:cNvPicPr>
          <p:nvPr userDrawn="1"/>
        </p:nvPicPr>
        <p:blipFill>
          <a:blip r:embed="rId2"/>
          <a:stretch>
            <a:fillRect/>
          </a:stretch>
        </p:blipFill>
        <p:spPr>
          <a:xfrm>
            <a:off x="6453650" y="4014216"/>
            <a:ext cx="5738350" cy="2843784"/>
          </a:xfrm>
          <a:prstGeom prst="rect">
            <a:avLst/>
          </a:prstGeom>
        </p:spPr>
      </p:pic>
      <p:pic>
        <p:nvPicPr>
          <p:cNvPr id="14" name="Picture 13">
            <a:extLst>
              <a:ext uri="{FF2B5EF4-FFF2-40B4-BE49-F238E27FC236}">
                <a16:creationId xmlns:a16="http://schemas.microsoft.com/office/drawing/2014/main" id="{4464B067-71A6-CB30-BD46-5499FAAE00F9}"/>
              </a:ext>
            </a:extLst>
          </p:cNvPr>
          <p:cNvPicPr>
            <a:picLocks noChangeAspect="1"/>
          </p:cNvPicPr>
          <p:nvPr userDrawn="1"/>
        </p:nvPicPr>
        <p:blipFill>
          <a:blip r:embed="rId3"/>
          <a:stretch>
            <a:fillRect/>
          </a:stretch>
        </p:blipFill>
        <p:spPr>
          <a:xfrm>
            <a:off x="0" y="0"/>
            <a:ext cx="5458968" cy="2919913"/>
          </a:xfrm>
          <a:prstGeom prst="rect">
            <a:avLst/>
          </a:prstGeom>
        </p:spPr>
      </p:pic>
      <p:sp>
        <p:nvSpPr>
          <p:cNvPr id="2" name="Title 1">
            <a:extLst>
              <a:ext uri="{FF2B5EF4-FFF2-40B4-BE49-F238E27FC236}">
                <a16:creationId xmlns:a16="http://schemas.microsoft.com/office/drawing/2014/main" id="{5A0D1FF5-7EF8-4250-A259-43050ABBD3B6}"/>
              </a:ext>
            </a:extLst>
          </p:cNvPr>
          <p:cNvSpPr>
            <a:spLocks noGrp="1"/>
          </p:cNvSpPr>
          <p:nvPr>
            <p:ph type="title"/>
          </p:nvPr>
        </p:nvSpPr>
        <p:spPr>
          <a:xfrm>
            <a:off x="612648" y="868679"/>
            <a:ext cx="10972800" cy="1572768"/>
          </a:xfrm>
        </p:spPr>
        <p:txBody>
          <a:bodyPr lIns="91440" tIns="182880" rIns="91440" bIns="0"/>
          <a:lstStyle>
            <a:lvl1pPr algn="ctr">
              <a:lnSpc>
                <a:spcPct val="90000"/>
              </a:lnSpc>
              <a:defRPr sz="4800" spc="400" baseline="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73DC3A9-D4E6-42CF-91A8-F267C7C66CCB}"/>
              </a:ext>
            </a:extLst>
          </p:cNvPr>
          <p:cNvSpPr>
            <a:spLocks noGrp="1"/>
          </p:cNvSpPr>
          <p:nvPr>
            <p:ph type="body" idx="1"/>
          </p:nvPr>
        </p:nvSpPr>
        <p:spPr>
          <a:xfrm>
            <a:off x="612648" y="2438400"/>
            <a:ext cx="3419856" cy="365760"/>
          </a:xfrm>
        </p:spPr>
        <p:txBody>
          <a:bodyPr anchor="t"/>
          <a:lstStyle>
            <a:lvl1pPr marL="0" indent="0">
              <a:lnSpc>
                <a:spcPct val="100000"/>
              </a:lnSpc>
              <a:spcBef>
                <a:spcPts val="1000"/>
              </a:spcBef>
              <a:buNone/>
              <a:defRPr sz="2000" b="1" cap="all" spc="200"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752CCA9-53A3-4DA5-AD45-C2A2C12A3A6A}"/>
              </a:ext>
            </a:extLst>
          </p:cNvPr>
          <p:cNvSpPr>
            <a:spLocks noGrp="1"/>
          </p:cNvSpPr>
          <p:nvPr>
            <p:ph sz="half" idx="2"/>
          </p:nvPr>
        </p:nvSpPr>
        <p:spPr>
          <a:xfrm>
            <a:off x="612648" y="2871216"/>
            <a:ext cx="3419856" cy="2925554"/>
          </a:xfrm>
        </p:spPr>
        <p:txBody>
          <a:bodyPr/>
          <a:lstStyle>
            <a:lvl1pPr>
              <a:lnSpc>
                <a:spcPct val="100000"/>
              </a:lnSpc>
              <a:spcBef>
                <a:spcPts val="1000"/>
              </a:spcBef>
              <a:defRPr sz="1600" spc="100" baseline="0"/>
            </a:lvl1pPr>
            <a:lvl2pPr>
              <a:lnSpc>
                <a:spcPct val="100000"/>
              </a:lnSpc>
              <a:spcBef>
                <a:spcPts val="1000"/>
              </a:spcBef>
              <a:defRPr sz="1400" spc="100" baseline="0"/>
            </a:lvl2pPr>
            <a:lvl3pPr>
              <a:lnSpc>
                <a:spcPct val="100000"/>
              </a:lnSpc>
              <a:spcBef>
                <a:spcPts val="1000"/>
              </a:spcBef>
              <a:defRPr sz="1200" spc="100" baseline="0"/>
            </a:lvl3pPr>
            <a:lvl4pPr>
              <a:lnSpc>
                <a:spcPct val="100000"/>
              </a:lnSpc>
              <a:spcBef>
                <a:spcPts val="1000"/>
              </a:spcBef>
              <a:defRPr sz="1100" spc="100" baseline="0"/>
            </a:lvl4pPr>
            <a:lvl5pPr>
              <a:lnSpc>
                <a:spcPct val="100000"/>
              </a:lnSpc>
              <a:spcBef>
                <a:spcPts val="1000"/>
              </a:spcBef>
              <a:defRPr sz="1100" spc="10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2100C9C6-BD61-4D2C-9146-FB785BAE4FF3}"/>
              </a:ext>
            </a:extLst>
          </p:cNvPr>
          <p:cNvSpPr>
            <a:spLocks noGrp="1"/>
          </p:cNvSpPr>
          <p:nvPr>
            <p:ph type="body" sz="quarter" idx="3"/>
          </p:nvPr>
        </p:nvSpPr>
        <p:spPr>
          <a:xfrm>
            <a:off x="4407408" y="2438400"/>
            <a:ext cx="3419856" cy="365760"/>
          </a:xfrm>
        </p:spPr>
        <p:txBody>
          <a:bodyPr anchor="t"/>
          <a:lstStyle>
            <a:lvl1pPr marL="0" indent="0">
              <a:lnSpc>
                <a:spcPct val="100000"/>
              </a:lnSpc>
              <a:spcBef>
                <a:spcPts val="1000"/>
              </a:spcBef>
              <a:buNone/>
              <a:defRPr sz="2000" b="1" cap="all" spc="200"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2E342EE-68BB-484D-98C3-48A7847549D4}"/>
              </a:ext>
            </a:extLst>
          </p:cNvPr>
          <p:cNvSpPr>
            <a:spLocks noGrp="1"/>
          </p:cNvSpPr>
          <p:nvPr>
            <p:ph sz="quarter" idx="4"/>
          </p:nvPr>
        </p:nvSpPr>
        <p:spPr>
          <a:xfrm>
            <a:off x="4407408" y="2871216"/>
            <a:ext cx="3419856" cy="2925554"/>
          </a:xfrm>
        </p:spPr>
        <p:txBody>
          <a:bodyPr/>
          <a:lstStyle>
            <a:lvl1pPr>
              <a:lnSpc>
                <a:spcPct val="100000"/>
              </a:lnSpc>
              <a:spcBef>
                <a:spcPts val="1000"/>
              </a:spcBef>
              <a:defRPr sz="1600" spc="100" baseline="0"/>
            </a:lvl1pPr>
            <a:lvl2pPr>
              <a:lnSpc>
                <a:spcPct val="100000"/>
              </a:lnSpc>
              <a:spcBef>
                <a:spcPts val="1000"/>
              </a:spcBef>
              <a:defRPr sz="1400" spc="100" baseline="0"/>
            </a:lvl2pPr>
            <a:lvl3pPr>
              <a:lnSpc>
                <a:spcPct val="100000"/>
              </a:lnSpc>
              <a:spcBef>
                <a:spcPts val="1000"/>
              </a:spcBef>
              <a:defRPr sz="1200" spc="100" baseline="0"/>
            </a:lvl3pPr>
            <a:lvl4pPr>
              <a:lnSpc>
                <a:spcPct val="100000"/>
              </a:lnSpc>
              <a:spcBef>
                <a:spcPts val="1000"/>
              </a:spcBef>
              <a:defRPr sz="1100" spc="100" baseline="0"/>
            </a:lvl4pPr>
            <a:lvl5pPr>
              <a:lnSpc>
                <a:spcPct val="100000"/>
              </a:lnSpc>
              <a:spcBef>
                <a:spcPts val="1000"/>
              </a:spcBef>
              <a:defRPr sz="1100" spc="10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4">
            <a:extLst>
              <a:ext uri="{FF2B5EF4-FFF2-40B4-BE49-F238E27FC236}">
                <a16:creationId xmlns:a16="http://schemas.microsoft.com/office/drawing/2014/main" id="{9A48939F-0CF9-9CBD-F606-7A4850B910A1}"/>
              </a:ext>
            </a:extLst>
          </p:cNvPr>
          <p:cNvSpPr>
            <a:spLocks noGrp="1"/>
          </p:cNvSpPr>
          <p:nvPr>
            <p:ph type="body" sz="quarter" idx="13"/>
          </p:nvPr>
        </p:nvSpPr>
        <p:spPr>
          <a:xfrm>
            <a:off x="8183880" y="2438400"/>
            <a:ext cx="3419856" cy="365760"/>
          </a:xfrm>
        </p:spPr>
        <p:txBody>
          <a:bodyPr anchor="t"/>
          <a:lstStyle>
            <a:lvl1pPr marL="0" indent="0">
              <a:lnSpc>
                <a:spcPct val="100000"/>
              </a:lnSpc>
              <a:spcBef>
                <a:spcPts val="1000"/>
              </a:spcBef>
              <a:buNone/>
              <a:defRPr sz="2000" b="1" cap="all" spc="200"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5">
            <a:extLst>
              <a:ext uri="{FF2B5EF4-FFF2-40B4-BE49-F238E27FC236}">
                <a16:creationId xmlns:a16="http://schemas.microsoft.com/office/drawing/2014/main" id="{693BC756-2B97-9751-B879-03B6F1C405C3}"/>
              </a:ext>
            </a:extLst>
          </p:cNvPr>
          <p:cNvSpPr>
            <a:spLocks noGrp="1"/>
          </p:cNvSpPr>
          <p:nvPr>
            <p:ph sz="quarter" idx="14"/>
          </p:nvPr>
        </p:nvSpPr>
        <p:spPr>
          <a:xfrm>
            <a:off x="8183880" y="2871216"/>
            <a:ext cx="3419856" cy="2925554"/>
          </a:xfrm>
        </p:spPr>
        <p:txBody>
          <a:bodyPr/>
          <a:lstStyle>
            <a:lvl1pPr>
              <a:lnSpc>
                <a:spcPct val="100000"/>
              </a:lnSpc>
              <a:spcBef>
                <a:spcPts val="1000"/>
              </a:spcBef>
              <a:defRPr sz="1600" spc="100" baseline="0"/>
            </a:lvl1pPr>
            <a:lvl2pPr>
              <a:lnSpc>
                <a:spcPct val="100000"/>
              </a:lnSpc>
              <a:spcBef>
                <a:spcPts val="1000"/>
              </a:spcBef>
              <a:defRPr sz="1400" spc="100" baseline="0"/>
            </a:lvl2pPr>
            <a:lvl3pPr>
              <a:lnSpc>
                <a:spcPct val="100000"/>
              </a:lnSpc>
              <a:spcBef>
                <a:spcPts val="1000"/>
              </a:spcBef>
              <a:defRPr sz="1200" spc="100" baseline="0"/>
            </a:lvl3pPr>
            <a:lvl4pPr>
              <a:lnSpc>
                <a:spcPct val="100000"/>
              </a:lnSpc>
              <a:spcBef>
                <a:spcPts val="1000"/>
              </a:spcBef>
              <a:defRPr sz="1100" spc="100" baseline="0"/>
            </a:lvl4pPr>
            <a:lvl5pPr>
              <a:lnSpc>
                <a:spcPct val="100000"/>
              </a:lnSpc>
              <a:spcBef>
                <a:spcPts val="1000"/>
              </a:spcBef>
              <a:defRPr sz="1100" spc="10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7">
            <a:extLst>
              <a:ext uri="{FF2B5EF4-FFF2-40B4-BE49-F238E27FC236}">
                <a16:creationId xmlns:a16="http://schemas.microsoft.com/office/drawing/2014/main" id="{3A51CCCC-1589-401D-AE98-FC28716301EF}"/>
              </a:ext>
            </a:extLst>
          </p:cNvPr>
          <p:cNvSpPr>
            <a:spLocks noGrp="1"/>
          </p:cNvSpPr>
          <p:nvPr>
            <p:ph type="ftr" sz="quarter" idx="11"/>
          </p:nvPr>
        </p:nvSpPr>
        <p:spPr>
          <a:xfrm>
            <a:off x="4038600" y="11575"/>
            <a:ext cx="4114800" cy="856526"/>
          </a:xfrm>
          <a:prstGeom prst="rect">
            <a:avLst/>
          </a:prstGeom>
        </p:spPr>
        <p:txBody>
          <a:bodyPr/>
          <a:lstStyle/>
          <a:p>
            <a:r>
              <a:rPr lang="en-US" dirty="0"/>
              <a:t>PRESENTATION TITLE</a:t>
            </a:r>
          </a:p>
        </p:txBody>
      </p:sp>
      <p:sp>
        <p:nvSpPr>
          <p:cNvPr id="9" name="Slide Number Placeholder 8">
            <a:extLst>
              <a:ext uri="{FF2B5EF4-FFF2-40B4-BE49-F238E27FC236}">
                <a16:creationId xmlns:a16="http://schemas.microsoft.com/office/drawing/2014/main" id="{285D9D7D-8D9A-473E-AF0D-EF1940D793C3}"/>
              </a:ext>
            </a:extLst>
          </p:cNvPr>
          <p:cNvSpPr>
            <a:spLocks noGrp="1"/>
          </p:cNvSpPr>
          <p:nvPr>
            <p:ph type="sldNum" sz="quarter" idx="12"/>
          </p:nvPr>
        </p:nvSpPr>
        <p:spPr>
          <a:xfrm>
            <a:off x="4038600" y="6006546"/>
            <a:ext cx="4114800" cy="851453"/>
          </a:xfrm>
          <a:prstGeom prst="rect">
            <a:avLst/>
          </a:prstGeom>
        </p:spPr>
        <p:txBody>
          <a:bodyPr/>
          <a:lstStyle/>
          <a:p>
            <a:fld id="{294A09A9-5501-47C1-A89A-A340965A2BE2}" type="slidenum">
              <a:rPr lang="en-US" smtClean="0"/>
              <a:t>‹#›</a:t>
            </a:fld>
            <a:endParaRPr lang="en-US" dirty="0"/>
          </a:p>
        </p:txBody>
      </p:sp>
      <p:cxnSp>
        <p:nvCxnSpPr>
          <p:cNvPr id="10" name="Straight Connector 9">
            <a:extLst>
              <a:ext uri="{FF2B5EF4-FFF2-40B4-BE49-F238E27FC236}">
                <a16:creationId xmlns:a16="http://schemas.microsoft.com/office/drawing/2014/main" id="{B7AC635D-0E01-2452-CC44-1DAE0F96DF63}"/>
              </a:ext>
            </a:extLst>
          </p:cNvPr>
          <p:cNvCxnSpPr>
            <a:cxnSpLocks/>
          </p:cNvCxnSpPr>
          <p:nvPr userDrawn="1"/>
        </p:nvCxnSpPr>
        <p:spPr>
          <a:xfrm>
            <a:off x="5251048" y="868101"/>
            <a:ext cx="1689904"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A4ED63FD-A76F-FB56-8D44-31BD432133C5}"/>
              </a:ext>
            </a:extLst>
          </p:cNvPr>
          <p:cNvCxnSpPr>
            <a:cxnSpLocks/>
          </p:cNvCxnSpPr>
          <p:nvPr userDrawn="1"/>
        </p:nvCxnSpPr>
        <p:spPr>
          <a:xfrm>
            <a:off x="5251048" y="5995687"/>
            <a:ext cx="1689904" cy="0"/>
          </a:xfrm>
          <a:prstGeom prst="line">
            <a:avLst/>
          </a:prstGeom>
          <a:ln w="127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54928777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F5F45936-2436-D9FD-A05D-F3C70F90FDCC}"/>
              </a:ext>
            </a:extLst>
          </p:cNvPr>
          <p:cNvPicPr>
            <a:picLocks noChangeAspect="1"/>
          </p:cNvPicPr>
          <p:nvPr userDrawn="1"/>
        </p:nvPicPr>
        <p:blipFill>
          <a:blip r:embed="rId2"/>
          <a:stretch>
            <a:fillRect/>
          </a:stretch>
        </p:blipFill>
        <p:spPr>
          <a:xfrm>
            <a:off x="0" y="3758530"/>
            <a:ext cx="4700016" cy="3099470"/>
          </a:xfrm>
          <a:prstGeom prst="rect">
            <a:avLst/>
          </a:prstGeom>
        </p:spPr>
      </p:pic>
      <p:pic>
        <p:nvPicPr>
          <p:cNvPr id="8" name="Picture 7">
            <a:extLst>
              <a:ext uri="{FF2B5EF4-FFF2-40B4-BE49-F238E27FC236}">
                <a16:creationId xmlns:a16="http://schemas.microsoft.com/office/drawing/2014/main" id="{0DF862D5-CF3B-E45B-934F-ACEF42B35BB4}"/>
              </a:ext>
            </a:extLst>
          </p:cNvPr>
          <p:cNvPicPr>
            <a:picLocks noChangeAspect="1"/>
          </p:cNvPicPr>
          <p:nvPr userDrawn="1"/>
        </p:nvPicPr>
        <p:blipFill>
          <a:blip r:embed="rId3"/>
          <a:stretch>
            <a:fillRect/>
          </a:stretch>
        </p:blipFill>
        <p:spPr>
          <a:xfrm>
            <a:off x="0" y="0"/>
            <a:ext cx="5148072" cy="3436275"/>
          </a:xfrm>
          <a:prstGeom prst="rect">
            <a:avLst/>
          </a:prstGeom>
        </p:spPr>
      </p:pic>
      <p:sp>
        <p:nvSpPr>
          <p:cNvPr id="12" name="Title 11">
            <a:extLst>
              <a:ext uri="{FF2B5EF4-FFF2-40B4-BE49-F238E27FC236}">
                <a16:creationId xmlns:a16="http://schemas.microsoft.com/office/drawing/2014/main" id="{3392E024-DB0F-45F6-7A0A-359A57817906}"/>
              </a:ext>
            </a:extLst>
          </p:cNvPr>
          <p:cNvSpPr>
            <a:spLocks noGrp="1"/>
          </p:cNvSpPr>
          <p:nvPr>
            <p:ph type="title"/>
          </p:nvPr>
        </p:nvSpPr>
        <p:spPr>
          <a:xfrm>
            <a:off x="612648" y="1216152"/>
            <a:ext cx="5184648" cy="4416552"/>
          </a:xfrm>
        </p:spPr>
        <p:txBody>
          <a:bodyPr lIns="0" rIns="0"/>
          <a:lstStyle>
            <a:lvl1pPr algn="r">
              <a:defRPr sz="4800" cap="all" spc="400" baseline="0"/>
            </a:lvl1pPr>
          </a:lstStyle>
          <a:p>
            <a:r>
              <a:rPr lang="en-US"/>
              <a:t>Click to edit Master title style</a:t>
            </a:r>
            <a:endParaRPr lang="en-US" dirty="0"/>
          </a:p>
        </p:txBody>
      </p:sp>
      <p:sp>
        <p:nvSpPr>
          <p:cNvPr id="14" name="Content Placeholder 13">
            <a:extLst>
              <a:ext uri="{FF2B5EF4-FFF2-40B4-BE49-F238E27FC236}">
                <a16:creationId xmlns:a16="http://schemas.microsoft.com/office/drawing/2014/main" id="{59AC38BE-9C76-A3FA-7823-F4A4B43AB754}"/>
              </a:ext>
            </a:extLst>
          </p:cNvPr>
          <p:cNvSpPr>
            <a:spLocks noGrp="1"/>
          </p:cNvSpPr>
          <p:nvPr>
            <p:ph sz="quarter" idx="13"/>
          </p:nvPr>
        </p:nvSpPr>
        <p:spPr>
          <a:xfrm>
            <a:off x="6400800" y="1216025"/>
            <a:ext cx="5184648" cy="4416425"/>
          </a:xfrm>
        </p:spPr>
        <p:txBody>
          <a:bodyPr anchor="ctr"/>
          <a:lstStyle>
            <a:lvl1pPr marL="0" indent="0">
              <a:lnSpc>
                <a:spcPct val="150000"/>
              </a:lnSpc>
              <a:spcBef>
                <a:spcPts val="1000"/>
              </a:spcBef>
              <a:buNone/>
              <a:defRPr sz="1600" spc="100" baseline="0"/>
            </a:lvl1pPr>
            <a:lvl2pPr marL="228600">
              <a:lnSpc>
                <a:spcPct val="150000"/>
              </a:lnSpc>
              <a:spcBef>
                <a:spcPts val="1000"/>
              </a:spcBef>
              <a:defRPr sz="1600" spc="100" baseline="0"/>
            </a:lvl2pPr>
            <a:lvl3pPr marL="457200">
              <a:lnSpc>
                <a:spcPct val="150000"/>
              </a:lnSpc>
              <a:spcBef>
                <a:spcPts val="1000"/>
              </a:spcBef>
              <a:defRPr sz="1600" spc="100" baseline="0"/>
            </a:lvl3pPr>
            <a:lvl4pPr marL="685800">
              <a:lnSpc>
                <a:spcPct val="150000"/>
              </a:lnSpc>
              <a:spcBef>
                <a:spcPts val="1000"/>
              </a:spcBef>
              <a:defRPr sz="1600" spc="100" baseline="0"/>
            </a:lvl4pPr>
            <a:lvl5pPr marL="914400">
              <a:lnSpc>
                <a:spcPct val="150000"/>
              </a:lnSpc>
              <a:spcBef>
                <a:spcPts val="1000"/>
              </a:spcBef>
              <a:defRPr sz="1600" spc="10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a:extLst>
              <a:ext uri="{FF2B5EF4-FFF2-40B4-BE49-F238E27FC236}">
                <a16:creationId xmlns:a16="http://schemas.microsoft.com/office/drawing/2014/main" id="{7AC6CA6E-C1AB-4B24-80C7-A4B12640BE6F}"/>
              </a:ext>
            </a:extLst>
          </p:cNvPr>
          <p:cNvSpPr>
            <a:spLocks noGrp="1"/>
          </p:cNvSpPr>
          <p:nvPr>
            <p:ph type="ftr" sz="quarter" idx="11"/>
          </p:nvPr>
        </p:nvSpPr>
        <p:spPr>
          <a:xfrm>
            <a:off x="4038600" y="11575"/>
            <a:ext cx="4114800" cy="856526"/>
          </a:xfrm>
          <a:prstGeom prst="rect">
            <a:avLst/>
          </a:prstGeom>
        </p:spPr>
        <p:txBody>
          <a:bodyPr/>
          <a:lstStyle/>
          <a:p>
            <a:r>
              <a:rPr lang="en-US" dirty="0"/>
              <a:t>PRESENTATION TITLE</a:t>
            </a:r>
          </a:p>
        </p:txBody>
      </p:sp>
      <p:sp>
        <p:nvSpPr>
          <p:cNvPr id="4" name="Slide Number Placeholder 3">
            <a:extLst>
              <a:ext uri="{FF2B5EF4-FFF2-40B4-BE49-F238E27FC236}">
                <a16:creationId xmlns:a16="http://schemas.microsoft.com/office/drawing/2014/main" id="{4F5EFB41-7AD3-4519-95E7-416BFA1AECAB}"/>
              </a:ext>
            </a:extLst>
          </p:cNvPr>
          <p:cNvSpPr>
            <a:spLocks noGrp="1"/>
          </p:cNvSpPr>
          <p:nvPr>
            <p:ph type="sldNum" sz="quarter" idx="12"/>
          </p:nvPr>
        </p:nvSpPr>
        <p:spPr>
          <a:xfrm>
            <a:off x="4038600" y="6006546"/>
            <a:ext cx="4114800" cy="851453"/>
          </a:xfrm>
          <a:prstGeom prst="rect">
            <a:avLst/>
          </a:prstGeom>
        </p:spPr>
        <p:txBody>
          <a:bodyPr/>
          <a:lstStyle/>
          <a:p>
            <a:fld id="{294A09A9-5501-47C1-A89A-A340965A2BE2}" type="slidenum">
              <a:rPr lang="en-US" smtClean="0"/>
              <a:t>‹#›</a:t>
            </a:fld>
            <a:endParaRPr lang="en-US" dirty="0"/>
          </a:p>
        </p:txBody>
      </p:sp>
      <p:cxnSp>
        <p:nvCxnSpPr>
          <p:cNvPr id="5" name="Straight Connector 4">
            <a:extLst>
              <a:ext uri="{FF2B5EF4-FFF2-40B4-BE49-F238E27FC236}">
                <a16:creationId xmlns:a16="http://schemas.microsoft.com/office/drawing/2014/main" id="{C35C8AF3-79E7-17ED-9EB4-3006B31E422C}"/>
              </a:ext>
            </a:extLst>
          </p:cNvPr>
          <p:cNvCxnSpPr>
            <a:cxnSpLocks/>
          </p:cNvCxnSpPr>
          <p:nvPr userDrawn="1"/>
        </p:nvCxnSpPr>
        <p:spPr>
          <a:xfrm>
            <a:off x="5251048" y="868101"/>
            <a:ext cx="1689904"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6" name="Straight Connector 5">
            <a:extLst>
              <a:ext uri="{FF2B5EF4-FFF2-40B4-BE49-F238E27FC236}">
                <a16:creationId xmlns:a16="http://schemas.microsoft.com/office/drawing/2014/main" id="{875A76CC-ED26-C4F7-5AB6-59D1A4C4A7F2}"/>
              </a:ext>
            </a:extLst>
          </p:cNvPr>
          <p:cNvCxnSpPr>
            <a:cxnSpLocks/>
          </p:cNvCxnSpPr>
          <p:nvPr userDrawn="1"/>
        </p:nvCxnSpPr>
        <p:spPr>
          <a:xfrm>
            <a:off x="5251048" y="5995687"/>
            <a:ext cx="1689904" cy="0"/>
          </a:xfrm>
          <a:prstGeom prst="line">
            <a:avLst/>
          </a:prstGeom>
          <a:ln w="127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4188896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79AFB71-7F33-280E-7877-06F4AFFF063A}"/>
              </a:ext>
            </a:extLst>
          </p:cNvPr>
          <p:cNvPicPr>
            <a:picLocks noChangeAspect="1"/>
          </p:cNvPicPr>
          <p:nvPr userDrawn="1"/>
        </p:nvPicPr>
        <p:blipFill>
          <a:blip r:embed="rId2"/>
          <a:srcRect/>
          <a:stretch/>
        </p:blipFill>
        <p:spPr>
          <a:xfrm>
            <a:off x="0" y="0"/>
            <a:ext cx="12192000" cy="6858000"/>
          </a:xfrm>
          <a:prstGeom prst="rect">
            <a:avLst/>
          </a:prstGeom>
        </p:spPr>
      </p:pic>
      <p:sp>
        <p:nvSpPr>
          <p:cNvPr id="6" name="Title 1">
            <a:extLst>
              <a:ext uri="{FF2B5EF4-FFF2-40B4-BE49-F238E27FC236}">
                <a16:creationId xmlns:a16="http://schemas.microsoft.com/office/drawing/2014/main" id="{10B0FF2F-3458-EA78-83DC-46FB2E5CE154}"/>
              </a:ext>
            </a:extLst>
          </p:cNvPr>
          <p:cNvSpPr>
            <a:spLocks noGrp="1"/>
          </p:cNvSpPr>
          <p:nvPr>
            <p:ph type="ctrTitle" hasCustomPrompt="1"/>
          </p:nvPr>
        </p:nvSpPr>
        <p:spPr>
          <a:xfrm>
            <a:off x="1078992" y="1956816"/>
            <a:ext cx="10040112" cy="2387600"/>
          </a:xfrm>
        </p:spPr>
        <p:txBody>
          <a:bodyPr anchor="t">
            <a:noAutofit/>
          </a:bodyPr>
          <a:lstStyle>
            <a:lvl1pPr algn="l">
              <a:defRPr sz="9600" spc="300" baseline="0">
                <a:ln w="28575">
                  <a:solidFill>
                    <a:schemeClr val="tx1"/>
                  </a:solidFill>
                </a:ln>
                <a:noFill/>
              </a:defRPr>
            </a:lvl1pPr>
          </a:lstStyle>
          <a:p>
            <a:r>
              <a:rPr lang="en-US" dirty="0"/>
              <a:t>CLICK TO EDIT MASTER TITLE STYLE</a:t>
            </a:r>
          </a:p>
        </p:txBody>
      </p:sp>
      <p:sp>
        <p:nvSpPr>
          <p:cNvPr id="10" name="Subtitle 2">
            <a:extLst>
              <a:ext uri="{FF2B5EF4-FFF2-40B4-BE49-F238E27FC236}">
                <a16:creationId xmlns:a16="http://schemas.microsoft.com/office/drawing/2014/main" id="{DC93615E-193E-5253-6EE0-EC01791E3A3A}"/>
              </a:ext>
            </a:extLst>
          </p:cNvPr>
          <p:cNvSpPr>
            <a:spLocks noGrp="1"/>
          </p:cNvSpPr>
          <p:nvPr>
            <p:ph type="subTitle" idx="1"/>
          </p:nvPr>
        </p:nvSpPr>
        <p:spPr>
          <a:xfrm>
            <a:off x="1078992" y="3483864"/>
            <a:ext cx="10040112" cy="1280160"/>
          </a:xfrm>
        </p:spPr>
        <p:txBody>
          <a:bodyPr/>
          <a:lstStyle>
            <a:lvl1pPr marL="0" indent="0" algn="l">
              <a:buNone/>
              <a:defRPr sz="2400" b="1" baseline="0">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34035592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7AC6CA6E-C1AB-4B24-80C7-A4B12640BE6F}"/>
              </a:ext>
            </a:extLst>
          </p:cNvPr>
          <p:cNvSpPr>
            <a:spLocks noGrp="1"/>
          </p:cNvSpPr>
          <p:nvPr>
            <p:ph type="ftr" sz="quarter" idx="11"/>
          </p:nvPr>
        </p:nvSpPr>
        <p:spPr>
          <a:xfrm>
            <a:off x="4038600" y="11575"/>
            <a:ext cx="4114800" cy="856526"/>
          </a:xfrm>
          <a:prstGeom prst="rect">
            <a:avLst/>
          </a:prstGeom>
        </p:spPr>
        <p:txBody>
          <a:bodyPr/>
          <a:lstStyle/>
          <a:p>
            <a:r>
              <a:rPr lang="en-US" dirty="0"/>
              <a:t>PRESENTATION TITLE</a:t>
            </a:r>
          </a:p>
        </p:txBody>
      </p:sp>
      <p:sp>
        <p:nvSpPr>
          <p:cNvPr id="4" name="Slide Number Placeholder 3">
            <a:extLst>
              <a:ext uri="{FF2B5EF4-FFF2-40B4-BE49-F238E27FC236}">
                <a16:creationId xmlns:a16="http://schemas.microsoft.com/office/drawing/2014/main" id="{4F5EFB41-7AD3-4519-95E7-416BFA1AECAB}"/>
              </a:ext>
            </a:extLst>
          </p:cNvPr>
          <p:cNvSpPr>
            <a:spLocks noGrp="1"/>
          </p:cNvSpPr>
          <p:nvPr>
            <p:ph type="sldNum" sz="quarter" idx="12"/>
          </p:nvPr>
        </p:nvSpPr>
        <p:spPr>
          <a:xfrm>
            <a:off x="4038600" y="6006546"/>
            <a:ext cx="4114800" cy="851453"/>
          </a:xfrm>
          <a:prstGeom prst="rect">
            <a:avLst/>
          </a:prstGeom>
        </p:spPr>
        <p:txBody>
          <a:bodyPr/>
          <a:lstStyle/>
          <a:p>
            <a:fld id="{294A09A9-5501-47C1-A89A-A340965A2BE2}" type="slidenum">
              <a:rPr lang="en-US" smtClean="0"/>
              <a:t>‹#›</a:t>
            </a:fld>
            <a:endParaRPr lang="en-US" dirty="0"/>
          </a:p>
        </p:txBody>
      </p:sp>
      <p:cxnSp>
        <p:nvCxnSpPr>
          <p:cNvPr id="5" name="Straight Connector 4">
            <a:extLst>
              <a:ext uri="{FF2B5EF4-FFF2-40B4-BE49-F238E27FC236}">
                <a16:creationId xmlns:a16="http://schemas.microsoft.com/office/drawing/2014/main" id="{C35C8AF3-79E7-17ED-9EB4-3006B31E422C}"/>
              </a:ext>
            </a:extLst>
          </p:cNvPr>
          <p:cNvCxnSpPr>
            <a:cxnSpLocks/>
          </p:cNvCxnSpPr>
          <p:nvPr userDrawn="1"/>
        </p:nvCxnSpPr>
        <p:spPr>
          <a:xfrm>
            <a:off x="5251048" y="868101"/>
            <a:ext cx="1689904"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6" name="Straight Connector 5">
            <a:extLst>
              <a:ext uri="{FF2B5EF4-FFF2-40B4-BE49-F238E27FC236}">
                <a16:creationId xmlns:a16="http://schemas.microsoft.com/office/drawing/2014/main" id="{875A76CC-ED26-C4F7-5AB6-59D1A4C4A7F2}"/>
              </a:ext>
            </a:extLst>
          </p:cNvPr>
          <p:cNvCxnSpPr>
            <a:cxnSpLocks/>
          </p:cNvCxnSpPr>
          <p:nvPr userDrawn="1"/>
        </p:nvCxnSpPr>
        <p:spPr>
          <a:xfrm>
            <a:off x="5251048" y="5995687"/>
            <a:ext cx="1689904" cy="0"/>
          </a:xfrm>
          <a:prstGeom prst="line">
            <a:avLst/>
          </a:prstGeom>
          <a:ln w="12700"/>
        </p:spPr>
        <p:style>
          <a:lnRef idx="1">
            <a:schemeClr val="dk1"/>
          </a:lnRef>
          <a:fillRef idx="0">
            <a:schemeClr val="dk1"/>
          </a:fillRef>
          <a:effectRef idx="0">
            <a:schemeClr val="dk1"/>
          </a:effectRef>
          <a:fontRef idx="minor">
            <a:schemeClr val="tx1"/>
          </a:fontRef>
        </p:style>
      </p:cxnSp>
      <p:sp>
        <p:nvSpPr>
          <p:cNvPr id="2" name="Title 1">
            <a:extLst>
              <a:ext uri="{FF2B5EF4-FFF2-40B4-BE49-F238E27FC236}">
                <a16:creationId xmlns:a16="http://schemas.microsoft.com/office/drawing/2014/main" id="{3BDEDC48-AA67-6FC9-FF0E-CD3CB49A502F}"/>
              </a:ext>
            </a:extLst>
          </p:cNvPr>
          <p:cNvSpPr>
            <a:spLocks noGrp="1"/>
          </p:cNvSpPr>
          <p:nvPr>
            <p:ph type="title"/>
          </p:nvPr>
        </p:nvSpPr>
        <p:spPr>
          <a:xfrm>
            <a:off x="612648" y="868679"/>
            <a:ext cx="10972800" cy="1572768"/>
          </a:xfrm>
        </p:spPr>
        <p:txBody>
          <a:bodyPr lIns="91440" tIns="182880" rIns="91440" bIns="0"/>
          <a:lstStyle>
            <a:lvl1pPr algn="ctr">
              <a:lnSpc>
                <a:spcPct val="90000"/>
              </a:lnSpc>
              <a:defRPr sz="4800" spc="400" baseline="0"/>
            </a:lvl1pPr>
          </a:lstStyle>
          <a:p>
            <a:r>
              <a:rPr lang="en-US"/>
              <a:t>Click to edit Master title style</a:t>
            </a:r>
            <a:endParaRPr lang="en-US" dirty="0"/>
          </a:p>
        </p:txBody>
      </p:sp>
    </p:spTree>
    <p:extLst>
      <p:ext uri="{BB962C8B-B14F-4D97-AF65-F5344CB8AC3E}">
        <p14:creationId xmlns:p14="http://schemas.microsoft.com/office/powerpoint/2010/main" val="287510722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9541858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5BD6A3-F987-4FCC-A6EF-2EF0D33C0888}"/>
              </a:ext>
            </a:extLst>
          </p:cNvPr>
          <p:cNvSpPr>
            <a:spLocks noGrp="1"/>
          </p:cNvSpPr>
          <p:nvPr>
            <p:ph type="title"/>
          </p:nvPr>
        </p:nvSpPr>
        <p:spPr>
          <a:xfrm>
            <a:off x="839788" y="457200"/>
            <a:ext cx="3932237" cy="1600200"/>
          </a:xfrm>
        </p:spPr>
        <p:txBody>
          <a:bodyPr anchor="b"/>
          <a:lstStyle>
            <a:lvl1pPr>
              <a:defRPr sz="3200">
                <a:latin typeface="+mj-lt"/>
              </a:defRPr>
            </a:lvl1pPr>
          </a:lstStyle>
          <a:p>
            <a:r>
              <a:rPr lang="en-US"/>
              <a:t>Click to edit Master title style</a:t>
            </a:r>
          </a:p>
        </p:txBody>
      </p:sp>
      <p:sp>
        <p:nvSpPr>
          <p:cNvPr id="3" name="Content Placeholder 2">
            <a:extLst>
              <a:ext uri="{FF2B5EF4-FFF2-40B4-BE49-F238E27FC236}">
                <a16:creationId xmlns:a16="http://schemas.microsoft.com/office/drawing/2014/main" id="{4C3F06A0-63CE-4272-B90E-4F20296BFBE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08467220-06E3-427A-B4D3-9B0030E09D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F5AEF53B-C85C-47DB-ADE4-C1D9FA682945}"/>
              </a:ext>
            </a:extLst>
          </p:cNvPr>
          <p:cNvSpPr>
            <a:spLocks noGrp="1"/>
          </p:cNvSpPr>
          <p:nvPr>
            <p:ph type="ftr" sz="quarter" idx="11"/>
          </p:nvPr>
        </p:nvSpPr>
        <p:spPr>
          <a:xfrm>
            <a:off x="4038600" y="11575"/>
            <a:ext cx="4114800" cy="856526"/>
          </a:xfrm>
          <a:prstGeom prst="rect">
            <a:avLst/>
          </a:prstGeom>
        </p:spPr>
        <p:txBody>
          <a:bodyPr/>
          <a:lstStyle/>
          <a:p>
            <a:r>
              <a:rPr lang="en-US" dirty="0"/>
              <a:t>PRESENTATION TITLE</a:t>
            </a:r>
          </a:p>
        </p:txBody>
      </p:sp>
      <p:sp>
        <p:nvSpPr>
          <p:cNvPr id="7" name="Slide Number Placeholder 6">
            <a:extLst>
              <a:ext uri="{FF2B5EF4-FFF2-40B4-BE49-F238E27FC236}">
                <a16:creationId xmlns:a16="http://schemas.microsoft.com/office/drawing/2014/main" id="{DFD4FD38-14E5-4C36-B948-8BF3F794ED8C}"/>
              </a:ext>
            </a:extLst>
          </p:cNvPr>
          <p:cNvSpPr>
            <a:spLocks noGrp="1"/>
          </p:cNvSpPr>
          <p:nvPr>
            <p:ph type="sldNum" sz="quarter" idx="12"/>
          </p:nvPr>
        </p:nvSpPr>
        <p:spPr>
          <a:xfrm>
            <a:off x="4038600" y="6006546"/>
            <a:ext cx="4114800" cy="851453"/>
          </a:xfrm>
          <a:prstGeom prst="rect">
            <a:avLst/>
          </a:prstGeom>
        </p:spPr>
        <p:txBody>
          <a:bodyPr/>
          <a:lstStyle/>
          <a:p>
            <a:fld id="{294A09A9-5501-47C1-A89A-A340965A2BE2}" type="slidenum">
              <a:rPr lang="en-US" smtClean="0"/>
              <a:t>‹#›</a:t>
            </a:fld>
            <a:endParaRPr lang="en-US" dirty="0"/>
          </a:p>
        </p:txBody>
      </p:sp>
      <p:cxnSp>
        <p:nvCxnSpPr>
          <p:cNvPr id="8" name="Straight Connector 7">
            <a:extLst>
              <a:ext uri="{FF2B5EF4-FFF2-40B4-BE49-F238E27FC236}">
                <a16:creationId xmlns:a16="http://schemas.microsoft.com/office/drawing/2014/main" id="{5754AE8D-13E4-BDDA-7C36-A9E08FD0A0E8}"/>
              </a:ext>
            </a:extLst>
          </p:cNvPr>
          <p:cNvCxnSpPr>
            <a:cxnSpLocks/>
          </p:cNvCxnSpPr>
          <p:nvPr userDrawn="1"/>
        </p:nvCxnSpPr>
        <p:spPr>
          <a:xfrm>
            <a:off x="5251048" y="868101"/>
            <a:ext cx="1689904"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6CE37136-8479-8CDC-7EEB-030C1A8151EF}"/>
              </a:ext>
            </a:extLst>
          </p:cNvPr>
          <p:cNvCxnSpPr>
            <a:cxnSpLocks/>
          </p:cNvCxnSpPr>
          <p:nvPr userDrawn="1"/>
        </p:nvCxnSpPr>
        <p:spPr>
          <a:xfrm>
            <a:off x="5251048" y="5995687"/>
            <a:ext cx="1689904" cy="0"/>
          </a:xfrm>
          <a:prstGeom prst="line">
            <a:avLst/>
          </a:prstGeom>
          <a:ln w="127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79920054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08F2A-1C19-4116-80DF-E24EDDF283FF}"/>
              </a:ext>
            </a:extLst>
          </p:cNvPr>
          <p:cNvSpPr>
            <a:spLocks noGrp="1"/>
          </p:cNvSpPr>
          <p:nvPr>
            <p:ph type="title"/>
          </p:nvPr>
        </p:nvSpPr>
        <p:spPr>
          <a:xfrm>
            <a:off x="839788" y="457200"/>
            <a:ext cx="3932237" cy="1600200"/>
          </a:xfrm>
        </p:spPr>
        <p:txBody>
          <a:bodyPr anchor="b"/>
          <a:lstStyle>
            <a:lvl1pPr>
              <a:defRPr sz="3200">
                <a:latin typeface="+mj-lt"/>
              </a:defRPr>
            </a:lvl1pPr>
          </a:lstStyle>
          <a:p>
            <a:r>
              <a:rPr lang="en-US"/>
              <a:t>Click to edit Master title style</a:t>
            </a:r>
          </a:p>
        </p:txBody>
      </p:sp>
      <p:sp>
        <p:nvSpPr>
          <p:cNvPr id="3" name="Picture Placeholder 2">
            <a:extLst>
              <a:ext uri="{FF2B5EF4-FFF2-40B4-BE49-F238E27FC236}">
                <a16:creationId xmlns:a16="http://schemas.microsoft.com/office/drawing/2014/main" id="{08A489A7-7CA6-4CC9-B634-FCB2E102C6B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7DF5F80D-1DB9-4E0A-8F68-924FC1C9C3B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08DA4DA3-10C7-48A6-9B15-38222B8CAD42}"/>
              </a:ext>
            </a:extLst>
          </p:cNvPr>
          <p:cNvSpPr>
            <a:spLocks noGrp="1"/>
          </p:cNvSpPr>
          <p:nvPr>
            <p:ph type="ftr" sz="quarter" idx="11"/>
          </p:nvPr>
        </p:nvSpPr>
        <p:spPr>
          <a:xfrm>
            <a:off x="4038600" y="11575"/>
            <a:ext cx="4114800" cy="856526"/>
          </a:xfrm>
          <a:prstGeom prst="rect">
            <a:avLst/>
          </a:prstGeom>
        </p:spPr>
        <p:txBody>
          <a:bodyPr/>
          <a:lstStyle/>
          <a:p>
            <a:r>
              <a:rPr lang="en-US" dirty="0"/>
              <a:t>PRESENTATION TITLE</a:t>
            </a:r>
          </a:p>
        </p:txBody>
      </p:sp>
      <p:sp>
        <p:nvSpPr>
          <p:cNvPr id="7" name="Slide Number Placeholder 6">
            <a:extLst>
              <a:ext uri="{FF2B5EF4-FFF2-40B4-BE49-F238E27FC236}">
                <a16:creationId xmlns:a16="http://schemas.microsoft.com/office/drawing/2014/main" id="{E584E7EE-5B3B-427E-9807-020AEF8C7662}"/>
              </a:ext>
            </a:extLst>
          </p:cNvPr>
          <p:cNvSpPr>
            <a:spLocks noGrp="1"/>
          </p:cNvSpPr>
          <p:nvPr>
            <p:ph type="sldNum" sz="quarter" idx="12"/>
          </p:nvPr>
        </p:nvSpPr>
        <p:spPr>
          <a:xfrm>
            <a:off x="4038600" y="6006546"/>
            <a:ext cx="4114800" cy="851453"/>
          </a:xfrm>
          <a:prstGeom prst="rect">
            <a:avLst/>
          </a:prstGeom>
        </p:spPr>
        <p:txBody>
          <a:bodyPr/>
          <a:lstStyle/>
          <a:p>
            <a:fld id="{294A09A9-5501-47C1-A89A-A340965A2BE2}" type="slidenum">
              <a:rPr lang="en-US" smtClean="0"/>
              <a:t>‹#›</a:t>
            </a:fld>
            <a:endParaRPr lang="en-US" dirty="0"/>
          </a:p>
        </p:txBody>
      </p:sp>
      <p:cxnSp>
        <p:nvCxnSpPr>
          <p:cNvPr id="8" name="Straight Connector 7">
            <a:extLst>
              <a:ext uri="{FF2B5EF4-FFF2-40B4-BE49-F238E27FC236}">
                <a16:creationId xmlns:a16="http://schemas.microsoft.com/office/drawing/2014/main" id="{1DC6EFE9-BD9C-6124-823A-BD1C488321D2}"/>
              </a:ext>
            </a:extLst>
          </p:cNvPr>
          <p:cNvCxnSpPr>
            <a:cxnSpLocks/>
          </p:cNvCxnSpPr>
          <p:nvPr userDrawn="1"/>
        </p:nvCxnSpPr>
        <p:spPr>
          <a:xfrm>
            <a:off x="5251048" y="868101"/>
            <a:ext cx="1689904"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21B53473-DF27-C657-627F-ED66976E076B}"/>
              </a:ext>
            </a:extLst>
          </p:cNvPr>
          <p:cNvCxnSpPr>
            <a:cxnSpLocks/>
          </p:cNvCxnSpPr>
          <p:nvPr userDrawn="1"/>
        </p:nvCxnSpPr>
        <p:spPr>
          <a:xfrm>
            <a:off x="5251048" y="5995687"/>
            <a:ext cx="1689904" cy="0"/>
          </a:xfrm>
          <a:prstGeom prst="line">
            <a:avLst/>
          </a:prstGeom>
          <a:ln w="127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351659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D1D3B0F0-DE71-18AB-7957-4CFA29C3A328}"/>
              </a:ext>
            </a:extLst>
          </p:cNvPr>
          <p:cNvPicPr>
            <a:picLocks noChangeAspect="1"/>
          </p:cNvPicPr>
          <p:nvPr userDrawn="1"/>
        </p:nvPicPr>
        <p:blipFill>
          <a:blip r:embed="rId2"/>
          <a:stretch>
            <a:fillRect/>
          </a:stretch>
        </p:blipFill>
        <p:spPr>
          <a:xfrm>
            <a:off x="0" y="857290"/>
            <a:ext cx="5797296" cy="6000710"/>
          </a:xfrm>
          <a:prstGeom prst="rect">
            <a:avLst/>
          </a:prstGeom>
        </p:spPr>
      </p:pic>
      <p:pic>
        <p:nvPicPr>
          <p:cNvPr id="8" name="Picture 7">
            <a:extLst>
              <a:ext uri="{FF2B5EF4-FFF2-40B4-BE49-F238E27FC236}">
                <a16:creationId xmlns:a16="http://schemas.microsoft.com/office/drawing/2014/main" id="{1F04770F-E995-EF98-B4D1-9F13733EEF07}"/>
              </a:ext>
            </a:extLst>
          </p:cNvPr>
          <p:cNvPicPr>
            <a:picLocks noChangeAspect="1"/>
          </p:cNvPicPr>
          <p:nvPr userDrawn="1"/>
        </p:nvPicPr>
        <p:blipFill>
          <a:blip r:embed="rId3"/>
          <a:stretch>
            <a:fillRect/>
          </a:stretch>
        </p:blipFill>
        <p:spPr>
          <a:xfrm>
            <a:off x="8763000" y="0"/>
            <a:ext cx="3429000" cy="6807199"/>
          </a:xfrm>
          <a:prstGeom prst="rect">
            <a:avLst/>
          </a:prstGeom>
        </p:spPr>
      </p:pic>
      <p:sp>
        <p:nvSpPr>
          <p:cNvPr id="12" name="Title 11">
            <a:extLst>
              <a:ext uri="{FF2B5EF4-FFF2-40B4-BE49-F238E27FC236}">
                <a16:creationId xmlns:a16="http://schemas.microsoft.com/office/drawing/2014/main" id="{3392E024-DB0F-45F6-7A0A-359A57817906}"/>
              </a:ext>
            </a:extLst>
          </p:cNvPr>
          <p:cNvSpPr>
            <a:spLocks noGrp="1"/>
          </p:cNvSpPr>
          <p:nvPr>
            <p:ph type="title"/>
          </p:nvPr>
        </p:nvSpPr>
        <p:spPr>
          <a:xfrm>
            <a:off x="612648" y="1216152"/>
            <a:ext cx="5184648" cy="4416552"/>
          </a:xfrm>
        </p:spPr>
        <p:txBody>
          <a:bodyPr lIns="0" rIns="0"/>
          <a:lstStyle>
            <a:lvl1pPr algn="r">
              <a:defRPr sz="4800" cap="all" spc="400" baseline="0"/>
            </a:lvl1pPr>
          </a:lstStyle>
          <a:p>
            <a:r>
              <a:rPr lang="en-US"/>
              <a:t>Click to edit Master title style</a:t>
            </a:r>
            <a:endParaRPr lang="en-US" dirty="0"/>
          </a:p>
        </p:txBody>
      </p:sp>
      <p:sp>
        <p:nvSpPr>
          <p:cNvPr id="14" name="Content Placeholder 13">
            <a:extLst>
              <a:ext uri="{FF2B5EF4-FFF2-40B4-BE49-F238E27FC236}">
                <a16:creationId xmlns:a16="http://schemas.microsoft.com/office/drawing/2014/main" id="{59AC38BE-9C76-A3FA-7823-F4A4B43AB754}"/>
              </a:ext>
            </a:extLst>
          </p:cNvPr>
          <p:cNvSpPr>
            <a:spLocks noGrp="1"/>
          </p:cNvSpPr>
          <p:nvPr>
            <p:ph sz="quarter" idx="13"/>
          </p:nvPr>
        </p:nvSpPr>
        <p:spPr>
          <a:xfrm>
            <a:off x="6400800" y="1216025"/>
            <a:ext cx="5184648" cy="4416425"/>
          </a:xfrm>
        </p:spPr>
        <p:txBody>
          <a:bodyPr anchor="ctr"/>
          <a:lstStyle>
            <a:lvl1pPr marL="0" indent="0">
              <a:lnSpc>
                <a:spcPct val="100000"/>
              </a:lnSpc>
              <a:spcBef>
                <a:spcPts val="1000"/>
              </a:spcBef>
              <a:buNone/>
              <a:defRPr sz="2400" b="1" spc="200" baseline="0"/>
            </a:lvl1pPr>
            <a:lvl2pPr marL="228600">
              <a:lnSpc>
                <a:spcPct val="150000"/>
              </a:lnSpc>
              <a:spcBef>
                <a:spcPts val="1000"/>
              </a:spcBef>
              <a:defRPr sz="2400" spc="100" baseline="0"/>
            </a:lvl2pPr>
            <a:lvl3pPr marL="457200">
              <a:lnSpc>
                <a:spcPct val="150000"/>
              </a:lnSpc>
              <a:spcBef>
                <a:spcPts val="1000"/>
              </a:spcBef>
              <a:defRPr sz="2400" spc="100" baseline="0"/>
            </a:lvl3pPr>
            <a:lvl4pPr marL="685800">
              <a:lnSpc>
                <a:spcPct val="150000"/>
              </a:lnSpc>
              <a:spcBef>
                <a:spcPts val="1000"/>
              </a:spcBef>
              <a:defRPr sz="2400" spc="100" baseline="0"/>
            </a:lvl4pPr>
            <a:lvl5pPr marL="914400">
              <a:lnSpc>
                <a:spcPct val="150000"/>
              </a:lnSpc>
              <a:spcBef>
                <a:spcPts val="1000"/>
              </a:spcBef>
              <a:defRPr sz="2400" spc="10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a:extLst>
              <a:ext uri="{FF2B5EF4-FFF2-40B4-BE49-F238E27FC236}">
                <a16:creationId xmlns:a16="http://schemas.microsoft.com/office/drawing/2014/main" id="{7AC6CA6E-C1AB-4B24-80C7-A4B12640BE6F}"/>
              </a:ext>
            </a:extLst>
          </p:cNvPr>
          <p:cNvSpPr>
            <a:spLocks noGrp="1"/>
          </p:cNvSpPr>
          <p:nvPr>
            <p:ph type="ftr" sz="quarter" idx="11"/>
          </p:nvPr>
        </p:nvSpPr>
        <p:spPr>
          <a:xfrm>
            <a:off x="4038600" y="11575"/>
            <a:ext cx="4114800" cy="856526"/>
          </a:xfrm>
          <a:prstGeom prst="rect">
            <a:avLst/>
          </a:prstGeom>
        </p:spPr>
        <p:txBody>
          <a:bodyPr/>
          <a:lstStyle/>
          <a:p>
            <a:r>
              <a:rPr lang="en-US" dirty="0"/>
              <a:t>PRESENTATION TITLE</a:t>
            </a:r>
          </a:p>
        </p:txBody>
      </p:sp>
      <p:sp>
        <p:nvSpPr>
          <p:cNvPr id="4" name="Slide Number Placeholder 3">
            <a:extLst>
              <a:ext uri="{FF2B5EF4-FFF2-40B4-BE49-F238E27FC236}">
                <a16:creationId xmlns:a16="http://schemas.microsoft.com/office/drawing/2014/main" id="{4F5EFB41-7AD3-4519-95E7-416BFA1AECAB}"/>
              </a:ext>
            </a:extLst>
          </p:cNvPr>
          <p:cNvSpPr>
            <a:spLocks noGrp="1"/>
          </p:cNvSpPr>
          <p:nvPr>
            <p:ph type="sldNum" sz="quarter" idx="12"/>
          </p:nvPr>
        </p:nvSpPr>
        <p:spPr>
          <a:xfrm>
            <a:off x="4038600" y="6006546"/>
            <a:ext cx="4114800" cy="851453"/>
          </a:xfrm>
          <a:prstGeom prst="rect">
            <a:avLst/>
          </a:prstGeom>
        </p:spPr>
        <p:txBody>
          <a:bodyPr/>
          <a:lstStyle/>
          <a:p>
            <a:fld id="{294A09A9-5501-47C1-A89A-A340965A2BE2}" type="slidenum">
              <a:rPr lang="en-US" smtClean="0"/>
              <a:t>‹#›</a:t>
            </a:fld>
            <a:endParaRPr lang="en-US" dirty="0"/>
          </a:p>
        </p:txBody>
      </p:sp>
      <p:cxnSp>
        <p:nvCxnSpPr>
          <p:cNvPr id="5" name="Straight Connector 4">
            <a:extLst>
              <a:ext uri="{FF2B5EF4-FFF2-40B4-BE49-F238E27FC236}">
                <a16:creationId xmlns:a16="http://schemas.microsoft.com/office/drawing/2014/main" id="{C35C8AF3-79E7-17ED-9EB4-3006B31E422C}"/>
              </a:ext>
            </a:extLst>
          </p:cNvPr>
          <p:cNvCxnSpPr>
            <a:cxnSpLocks/>
          </p:cNvCxnSpPr>
          <p:nvPr userDrawn="1"/>
        </p:nvCxnSpPr>
        <p:spPr>
          <a:xfrm>
            <a:off x="5251048" y="868101"/>
            <a:ext cx="1689904"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6" name="Straight Connector 5">
            <a:extLst>
              <a:ext uri="{FF2B5EF4-FFF2-40B4-BE49-F238E27FC236}">
                <a16:creationId xmlns:a16="http://schemas.microsoft.com/office/drawing/2014/main" id="{875A76CC-ED26-C4F7-5AB6-59D1A4C4A7F2}"/>
              </a:ext>
            </a:extLst>
          </p:cNvPr>
          <p:cNvCxnSpPr>
            <a:cxnSpLocks/>
          </p:cNvCxnSpPr>
          <p:nvPr userDrawn="1"/>
        </p:nvCxnSpPr>
        <p:spPr>
          <a:xfrm>
            <a:off x="5251048" y="5995687"/>
            <a:ext cx="1689904" cy="0"/>
          </a:xfrm>
          <a:prstGeom prst="line">
            <a:avLst/>
          </a:prstGeom>
          <a:ln w="127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8178449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0328C38-4E83-27EA-9D01-DDDF734988CA}"/>
              </a:ext>
            </a:extLst>
          </p:cNvPr>
          <p:cNvPicPr>
            <a:picLocks noChangeAspect="1"/>
          </p:cNvPicPr>
          <p:nvPr userDrawn="1"/>
        </p:nvPicPr>
        <p:blipFill>
          <a:blip r:embed="rId2"/>
          <a:stretch>
            <a:fillRect/>
          </a:stretch>
        </p:blipFill>
        <p:spPr>
          <a:xfrm>
            <a:off x="5370576" y="3428234"/>
            <a:ext cx="6821424" cy="3429766"/>
          </a:xfrm>
          <a:prstGeom prst="rect">
            <a:avLst/>
          </a:prstGeom>
        </p:spPr>
      </p:pic>
      <p:pic>
        <p:nvPicPr>
          <p:cNvPr id="10" name="Picture 9">
            <a:extLst>
              <a:ext uri="{FF2B5EF4-FFF2-40B4-BE49-F238E27FC236}">
                <a16:creationId xmlns:a16="http://schemas.microsoft.com/office/drawing/2014/main" id="{B270B91D-A39E-3D53-DBBB-DF836D19BE1A}"/>
              </a:ext>
            </a:extLst>
          </p:cNvPr>
          <p:cNvPicPr>
            <a:picLocks noChangeAspect="1"/>
          </p:cNvPicPr>
          <p:nvPr userDrawn="1"/>
        </p:nvPicPr>
        <p:blipFill>
          <a:blip r:embed="rId3"/>
          <a:stretch>
            <a:fillRect/>
          </a:stretch>
        </p:blipFill>
        <p:spPr>
          <a:xfrm>
            <a:off x="0" y="0"/>
            <a:ext cx="4654518" cy="5239512"/>
          </a:xfrm>
          <a:prstGeom prst="rect">
            <a:avLst/>
          </a:prstGeom>
        </p:spPr>
      </p:pic>
      <p:sp>
        <p:nvSpPr>
          <p:cNvPr id="12" name="Title 11">
            <a:extLst>
              <a:ext uri="{FF2B5EF4-FFF2-40B4-BE49-F238E27FC236}">
                <a16:creationId xmlns:a16="http://schemas.microsoft.com/office/drawing/2014/main" id="{3392E024-DB0F-45F6-7A0A-359A57817906}"/>
              </a:ext>
            </a:extLst>
          </p:cNvPr>
          <p:cNvSpPr>
            <a:spLocks noGrp="1"/>
          </p:cNvSpPr>
          <p:nvPr>
            <p:ph type="title"/>
          </p:nvPr>
        </p:nvSpPr>
        <p:spPr>
          <a:xfrm>
            <a:off x="612648" y="1216152"/>
            <a:ext cx="5184648" cy="4416552"/>
          </a:xfrm>
        </p:spPr>
        <p:txBody>
          <a:bodyPr lIns="0" rIns="0"/>
          <a:lstStyle>
            <a:lvl1pPr algn="r">
              <a:defRPr sz="4800" cap="all" spc="400" baseline="0"/>
            </a:lvl1pPr>
          </a:lstStyle>
          <a:p>
            <a:r>
              <a:rPr lang="en-US"/>
              <a:t>Click to edit Master title style</a:t>
            </a:r>
            <a:endParaRPr lang="en-US" dirty="0"/>
          </a:p>
        </p:txBody>
      </p:sp>
      <p:sp>
        <p:nvSpPr>
          <p:cNvPr id="14" name="Content Placeholder 13">
            <a:extLst>
              <a:ext uri="{FF2B5EF4-FFF2-40B4-BE49-F238E27FC236}">
                <a16:creationId xmlns:a16="http://schemas.microsoft.com/office/drawing/2014/main" id="{59AC38BE-9C76-A3FA-7823-F4A4B43AB754}"/>
              </a:ext>
            </a:extLst>
          </p:cNvPr>
          <p:cNvSpPr>
            <a:spLocks noGrp="1"/>
          </p:cNvSpPr>
          <p:nvPr>
            <p:ph sz="quarter" idx="13"/>
          </p:nvPr>
        </p:nvSpPr>
        <p:spPr>
          <a:xfrm>
            <a:off x="6400800" y="1216025"/>
            <a:ext cx="5184648" cy="4416425"/>
          </a:xfrm>
        </p:spPr>
        <p:txBody>
          <a:bodyPr anchor="ctr"/>
          <a:lstStyle>
            <a:lvl1pPr marL="0" indent="0">
              <a:lnSpc>
                <a:spcPct val="150000"/>
              </a:lnSpc>
              <a:spcBef>
                <a:spcPts val="1000"/>
              </a:spcBef>
              <a:buNone/>
              <a:defRPr sz="1600" spc="100" baseline="0"/>
            </a:lvl1pPr>
            <a:lvl2pPr marL="228600">
              <a:lnSpc>
                <a:spcPct val="150000"/>
              </a:lnSpc>
              <a:spcBef>
                <a:spcPts val="1000"/>
              </a:spcBef>
              <a:defRPr sz="1600" spc="100" baseline="0"/>
            </a:lvl2pPr>
            <a:lvl3pPr marL="457200">
              <a:lnSpc>
                <a:spcPct val="150000"/>
              </a:lnSpc>
              <a:spcBef>
                <a:spcPts val="1000"/>
              </a:spcBef>
              <a:defRPr sz="1600" spc="100" baseline="0"/>
            </a:lvl3pPr>
            <a:lvl4pPr marL="685800">
              <a:lnSpc>
                <a:spcPct val="150000"/>
              </a:lnSpc>
              <a:spcBef>
                <a:spcPts val="1000"/>
              </a:spcBef>
              <a:defRPr sz="1600" spc="100" baseline="0"/>
            </a:lvl4pPr>
            <a:lvl5pPr marL="914400">
              <a:lnSpc>
                <a:spcPct val="150000"/>
              </a:lnSpc>
              <a:spcBef>
                <a:spcPts val="1000"/>
              </a:spcBef>
              <a:defRPr sz="1600" spc="10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a:extLst>
              <a:ext uri="{FF2B5EF4-FFF2-40B4-BE49-F238E27FC236}">
                <a16:creationId xmlns:a16="http://schemas.microsoft.com/office/drawing/2014/main" id="{7AC6CA6E-C1AB-4B24-80C7-A4B12640BE6F}"/>
              </a:ext>
            </a:extLst>
          </p:cNvPr>
          <p:cNvSpPr>
            <a:spLocks noGrp="1"/>
          </p:cNvSpPr>
          <p:nvPr>
            <p:ph type="ftr" sz="quarter" idx="11"/>
          </p:nvPr>
        </p:nvSpPr>
        <p:spPr>
          <a:xfrm>
            <a:off x="4038600" y="11575"/>
            <a:ext cx="4114800" cy="856526"/>
          </a:xfrm>
          <a:prstGeom prst="rect">
            <a:avLst/>
          </a:prstGeom>
        </p:spPr>
        <p:txBody>
          <a:bodyPr/>
          <a:lstStyle/>
          <a:p>
            <a:r>
              <a:rPr lang="en-US" dirty="0"/>
              <a:t>PRESENTATION TITLE</a:t>
            </a:r>
          </a:p>
        </p:txBody>
      </p:sp>
      <p:sp>
        <p:nvSpPr>
          <p:cNvPr id="4" name="Slide Number Placeholder 3">
            <a:extLst>
              <a:ext uri="{FF2B5EF4-FFF2-40B4-BE49-F238E27FC236}">
                <a16:creationId xmlns:a16="http://schemas.microsoft.com/office/drawing/2014/main" id="{4F5EFB41-7AD3-4519-95E7-416BFA1AECAB}"/>
              </a:ext>
            </a:extLst>
          </p:cNvPr>
          <p:cNvSpPr>
            <a:spLocks noGrp="1"/>
          </p:cNvSpPr>
          <p:nvPr>
            <p:ph type="sldNum" sz="quarter" idx="12"/>
          </p:nvPr>
        </p:nvSpPr>
        <p:spPr>
          <a:xfrm>
            <a:off x="4038600" y="6006546"/>
            <a:ext cx="4114800" cy="851453"/>
          </a:xfrm>
          <a:prstGeom prst="rect">
            <a:avLst/>
          </a:prstGeom>
        </p:spPr>
        <p:txBody>
          <a:bodyPr/>
          <a:lstStyle/>
          <a:p>
            <a:fld id="{294A09A9-5501-47C1-A89A-A340965A2BE2}" type="slidenum">
              <a:rPr lang="en-US" smtClean="0"/>
              <a:t>‹#›</a:t>
            </a:fld>
            <a:endParaRPr lang="en-US" dirty="0"/>
          </a:p>
        </p:txBody>
      </p:sp>
      <p:cxnSp>
        <p:nvCxnSpPr>
          <p:cNvPr id="5" name="Straight Connector 4">
            <a:extLst>
              <a:ext uri="{FF2B5EF4-FFF2-40B4-BE49-F238E27FC236}">
                <a16:creationId xmlns:a16="http://schemas.microsoft.com/office/drawing/2014/main" id="{C35C8AF3-79E7-17ED-9EB4-3006B31E422C}"/>
              </a:ext>
            </a:extLst>
          </p:cNvPr>
          <p:cNvCxnSpPr>
            <a:cxnSpLocks/>
          </p:cNvCxnSpPr>
          <p:nvPr userDrawn="1"/>
        </p:nvCxnSpPr>
        <p:spPr>
          <a:xfrm>
            <a:off x="5251048" y="868101"/>
            <a:ext cx="1689904"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6" name="Straight Connector 5">
            <a:extLst>
              <a:ext uri="{FF2B5EF4-FFF2-40B4-BE49-F238E27FC236}">
                <a16:creationId xmlns:a16="http://schemas.microsoft.com/office/drawing/2014/main" id="{875A76CC-ED26-C4F7-5AB6-59D1A4C4A7F2}"/>
              </a:ext>
            </a:extLst>
          </p:cNvPr>
          <p:cNvCxnSpPr>
            <a:cxnSpLocks/>
          </p:cNvCxnSpPr>
          <p:nvPr userDrawn="1"/>
        </p:nvCxnSpPr>
        <p:spPr>
          <a:xfrm>
            <a:off x="5251048" y="5995687"/>
            <a:ext cx="1689904" cy="0"/>
          </a:xfrm>
          <a:prstGeom prst="line">
            <a:avLst/>
          </a:prstGeom>
          <a:ln w="127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2615044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FEC1861-1570-5A6A-D3BA-4A17F008A562}"/>
              </a:ext>
            </a:extLst>
          </p:cNvPr>
          <p:cNvPicPr>
            <a:picLocks noChangeAspect="1"/>
          </p:cNvPicPr>
          <p:nvPr userDrawn="1"/>
        </p:nvPicPr>
        <p:blipFill>
          <a:blip r:embed="rId2"/>
          <a:srcRect/>
          <a:stretch/>
        </p:blipFill>
        <p:spPr>
          <a:xfrm>
            <a:off x="0" y="0"/>
            <a:ext cx="12192000" cy="6858000"/>
          </a:xfrm>
          <a:prstGeom prst="rect">
            <a:avLst/>
          </a:prstGeom>
        </p:spPr>
      </p:pic>
      <p:sp>
        <p:nvSpPr>
          <p:cNvPr id="6" name="Title 1">
            <a:extLst>
              <a:ext uri="{FF2B5EF4-FFF2-40B4-BE49-F238E27FC236}">
                <a16:creationId xmlns:a16="http://schemas.microsoft.com/office/drawing/2014/main" id="{10B0FF2F-3458-EA78-83DC-46FB2E5CE154}"/>
              </a:ext>
            </a:extLst>
          </p:cNvPr>
          <p:cNvSpPr>
            <a:spLocks noGrp="1"/>
          </p:cNvSpPr>
          <p:nvPr>
            <p:ph type="ctrTitle" hasCustomPrompt="1"/>
          </p:nvPr>
        </p:nvSpPr>
        <p:spPr>
          <a:xfrm>
            <a:off x="1078992" y="1956816"/>
            <a:ext cx="10040112" cy="2387600"/>
          </a:xfrm>
        </p:spPr>
        <p:txBody>
          <a:bodyPr anchor="t">
            <a:noAutofit/>
          </a:bodyPr>
          <a:lstStyle>
            <a:lvl1pPr algn="l">
              <a:defRPr sz="9600" spc="300" baseline="0">
                <a:ln w="28575">
                  <a:solidFill>
                    <a:schemeClr val="tx1"/>
                  </a:solidFill>
                </a:ln>
                <a:noFill/>
              </a:defRPr>
            </a:lvl1pPr>
          </a:lstStyle>
          <a:p>
            <a:r>
              <a:rPr lang="en-US" dirty="0"/>
              <a:t>CLICK TO EDIT MASTER TITLE STYLE</a:t>
            </a:r>
          </a:p>
        </p:txBody>
      </p:sp>
      <p:sp>
        <p:nvSpPr>
          <p:cNvPr id="10" name="Subtitle 2">
            <a:extLst>
              <a:ext uri="{FF2B5EF4-FFF2-40B4-BE49-F238E27FC236}">
                <a16:creationId xmlns:a16="http://schemas.microsoft.com/office/drawing/2014/main" id="{DC93615E-193E-5253-6EE0-EC01791E3A3A}"/>
              </a:ext>
            </a:extLst>
          </p:cNvPr>
          <p:cNvSpPr>
            <a:spLocks noGrp="1"/>
          </p:cNvSpPr>
          <p:nvPr>
            <p:ph type="subTitle" idx="1"/>
          </p:nvPr>
        </p:nvSpPr>
        <p:spPr>
          <a:xfrm>
            <a:off x="1078992" y="4901184"/>
            <a:ext cx="10040112" cy="1280160"/>
          </a:xfrm>
        </p:spPr>
        <p:txBody>
          <a:bodyPr/>
          <a:lstStyle>
            <a:lvl1pPr marL="0" indent="0" algn="l">
              <a:buNone/>
              <a:defRPr sz="2400" b="1" baseline="0">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8026350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2">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437D9B2-AE86-9092-7072-0F717E3CA831}"/>
              </a:ext>
            </a:extLst>
          </p:cNvPr>
          <p:cNvPicPr>
            <a:picLocks noChangeAspect="1"/>
          </p:cNvPicPr>
          <p:nvPr userDrawn="1"/>
        </p:nvPicPr>
        <p:blipFill>
          <a:blip r:embed="rId2"/>
          <a:stretch>
            <a:fillRect/>
          </a:stretch>
        </p:blipFill>
        <p:spPr>
          <a:xfrm>
            <a:off x="0" y="3655535"/>
            <a:ext cx="4727448" cy="3202465"/>
          </a:xfrm>
          <a:prstGeom prst="rect">
            <a:avLst/>
          </a:prstGeom>
        </p:spPr>
      </p:pic>
      <p:pic>
        <p:nvPicPr>
          <p:cNvPr id="9" name="Picture 8">
            <a:extLst>
              <a:ext uri="{FF2B5EF4-FFF2-40B4-BE49-F238E27FC236}">
                <a16:creationId xmlns:a16="http://schemas.microsoft.com/office/drawing/2014/main" id="{5BF7E0A5-7E8E-4A90-B415-12984C7AB24C}"/>
              </a:ext>
            </a:extLst>
          </p:cNvPr>
          <p:cNvPicPr>
            <a:picLocks noChangeAspect="1"/>
          </p:cNvPicPr>
          <p:nvPr userDrawn="1"/>
        </p:nvPicPr>
        <p:blipFill>
          <a:blip r:embed="rId3"/>
          <a:stretch>
            <a:fillRect/>
          </a:stretch>
        </p:blipFill>
        <p:spPr>
          <a:xfrm>
            <a:off x="6548245" y="0"/>
            <a:ext cx="5643755" cy="2313432"/>
          </a:xfrm>
          <a:prstGeom prst="rect">
            <a:avLst/>
          </a:prstGeom>
        </p:spPr>
      </p:pic>
      <p:sp>
        <p:nvSpPr>
          <p:cNvPr id="12" name="Title 11">
            <a:extLst>
              <a:ext uri="{FF2B5EF4-FFF2-40B4-BE49-F238E27FC236}">
                <a16:creationId xmlns:a16="http://schemas.microsoft.com/office/drawing/2014/main" id="{3392E024-DB0F-45F6-7A0A-359A57817906}"/>
              </a:ext>
            </a:extLst>
          </p:cNvPr>
          <p:cNvSpPr>
            <a:spLocks noGrp="1"/>
          </p:cNvSpPr>
          <p:nvPr>
            <p:ph type="title"/>
          </p:nvPr>
        </p:nvSpPr>
        <p:spPr>
          <a:xfrm>
            <a:off x="612648" y="1216152"/>
            <a:ext cx="5184648" cy="4416552"/>
          </a:xfrm>
        </p:spPr>
        <p:txBody>
          <a:bodyPr lIns="0" rIns="0"/>
          <a:lstStyle>
            <a:lvl1pPr algn="r">
              <a:defRPr sz="4800" cap="all" spc="400" baseline="0"/>
            </a:lvl1pPr>
          </a:lstStyle>
          <a:p>
            <a:r>
              <a:rPr lang="en-US"/>
              <a:t>Click to edit Master title style</a:t>
            </a:r>
            <a:endParaRPr lang="en-US" dirty="0"/>
          </a:p>
        </p:txBody>
      </p:sp>
      <p:sp>
        <p:nvSpPr>
          <p:cNvPr id="14" name="Content Placeholder 13">
            <a:extLst>
              <a:ext uri="{FF2B5EF4-FFF2-40B4-BE49-F238E27FC236}">
                <a16:creationId xmlns:a16="http://schemas.microsoft.com/office/drawing/2014/main" id="{59AC38BE-9C76-A3FA-7823-F4A4B43AB754}"/>
              </a:ext>
            </a:extLst>
          </p:cNvPr>
          <p:cNvSpPr>
            <a:spLocks noGrp="1"/>
          </p:cNvSpPr>
          <p:nvPr>
            <p:ph sz="quarter" idx="13"/>
          </p:nvPr>
        </p:nvSpPr>
        <p:spPr>
          <a:xfrm>
            <a:off x="6400800" y="1216025"/>
            <a:ext cx="5184648" cy="4416425"/>
          </a:xfrm>
        </p:spPr>
        <p:txBody>
          <a:bodyPr anchor="ctr"/>
          <a:lstStyle>
            <a:lvl1pPr marL="0" indent="0">
              <a:lnSpc>
                <a:spcPct val="150000"/>
              </a:lnSpc>
              <a:spcBef>
                <a:spcPts val="1000"/>
              </a:spcBef>
              <a:buNone/>
              <a:defRPr sz="1600" spc="100" baseline="0"/>
            </a:lvl1pPr>
            <a:lvl2pPr marL="228600">
              <a:lnSpc>
                <a:spcPct val="150000"/>
              </a:lnSpc>
              <a:spcBef>
                <a:spcPts val="1000"/>
              </a:spcBef>
              <a:defRPr sz="1600" spc="100" baseline="0"/>
            </a:lvl2pPr>
            <a:lvl3pPr marL="457200">
              <a:lnSpc>
                <a:spcPct val="150000"/>
              </a:lnSpc>
              <a:spcBef>
                <a:spcPts val="1000"/>
              </a:spcBef>
              <a:defRPr sz="1600" spc="100" baseline="0"/>
            </a:lvl3pPr>
            <a:lvl4pPr marL="685800">
              <a:lnSpc>
                <a:spcPct val="150000"/>
              </a:lnSpc>
              <a:spcBef>
                <a:spcPts val="1000"/>
              </a:spcBef>
              <a:defRPr sz="1600" spc="100" baseline="0"/>
            </a:lvl4pPr>
            <a:lvl5pPr marL="914400">
              <a:lnSpc>
                <a:spcPct val="150000"/>
              </a:lnSpc>
              <a:spcBef>
                <a:spcPts val="1000"/>
              </a:spcBef>
              <a:defRPr sz="1600" spc="10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a:extLst>
              <a:ext uri="{FF2B5EF4-FFF2-40B4-BE49-F238E27FC236}">
                <a16:creationId xmlns:a16="http://schemas.microsoft.com/office/drawing/2014/main" id="{7AC6CA6E-C1AB-4B24-80C7-A4B12640BE6F}"/>
              </a:ext>
            </a:extLst>
          </p:cNvPr>
          <p:cNvSpPr>
            <a:spLocks noGrp="1"/>
          </p:cNvSpPr>
          <p:nvPr>
            <p:ph type="ftr" sz="quarter" idx="11"/>
          </p:nvPr>
        </p:nvSpPr>
        <p:spPr>
          <a:xfrm>
            <a:off x="4038600" y="11575"/>
            <a:ext cx="4114800" cy="856526"/>
          </a:xfrm>
          <a:prstGeom prst="rect">
            <a:avLst/>
          </a:prstGeom>
        </p:spPr>
        <p:txBody>
          <a:bodyPr/>
          <a:lstStyle/>
          <a:p>
            <a:r>
              <a:rPr lang="en-US" dirty="0"/>
              <a:t>PRESENTATION TITLE</a:t>
            </a:r>
          </a:p>
        </p:txBody>
      </p:sp>
      <p:sp>
        <p:nvSpPr>
          <p:cNvPr id="4" name="Slide Number Placeholder 3">
            <a:extLst>
              <a:ext uri="{FF2B5EF4-FFF2-40B4-BE49-F238E27FC236}">
                <a16:creationId xmlns:a16="http://schemas.microsoft.com/office/drawing/2014/main" id="{4F5EFB41-7AD3-4519-95E7-416BFA1AECAB}"/>
              </a:ext>
            </a:extLst>
          </p:cNvPr>
          <p:cNvSpPr>
            <a:spLocks noGrp="1"/>
          </p:cNvSpPr>
          <p:nvPr>
            <p:ph type="sldNum" sz="quarter" idx="12"/>
          </p:nvPr>
        </p:nvSpPr>
        <p:spPr>
          <a:xfrm>
            <a:off x="4038600" y="6006546"/>
            <a:ext cx="4114800" cy="851453"/>
          </a:xfrm>
          <a:prstGeom prst="rect">
            <a:avLst/>
          </a:prstGeom>
        </p:spPr>
        <p:txBody>
          <a:bodyPr/>
          <a:lstStyle/>
          <a:p>
            <a:fld id="{294A09A9-5501-47C1-A89A-A340965A2BE2}" type="slidenum">
              <a:rPr lang="en-US" smtClean="0"/>
              <a:t>‹#›</a:t>
            </a:fld>
            <a:endParaRPr lang="en-US" dirty="0"/>
          </a:p>
        </p:txBody>
      </p:sp>
      <p:cxnSp>
        <p:nvCxnSpPr>
          <p:cNvPr id="5" name="Straight Connector 4">
            <a:extLst>
              <a:ext uri="{FF2B5EF4-FFF2-40B4-BE49-F238E27FC236}">
                <a16:creationId xmlns:a16="http://schemas.microsoft.com/office/drawing/2014/main" id="{C35C8AF3-79E7-17ED-9EB4-3006B31E422C}"/>
              </a:ext>
            </a:extLst>
          </p:cNvPr>
          <p:cNvCxnSpPr>
            <a:cxnSpLocks/>
          </p:cNvCxnSpPr>
          <p:nvPr userDrawn="1"/>
        </p:nvCxnSpPr>
        <p:spPr>
          <a:xfrm>
            <a:off x="5251048" y="868101"/>
            <a:ext cx="1689904"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6" name="Straight Connector 5">
            <a:extLst>
              <a:ext uri="{FF2B5EF4-FFF2-40B4-BE49-F238E27FC236}">
                <a16:creationId xmlns:a16="http://schemas.microsoft.com/office/drawing/2014/main" id="{875A76CC-ED26-C4F7-5AB6-59D1A4C4A7F2}"/>
              </a:ext>
            </a:extLst>
          </p:cNvPr>
          <p:cNvCxnSpPr>
            <a:cxnSpLocks/>
          </p:cNvCxnSpPr>
          <p:nvPr userDrawn="1"/>
        </p:nvCxnSpPr>
        <p:spPr>
          <a:xfrm>
            <a:off x="5251048" y="5995687"/>
            <a:ext cx="1689904" cy="0"/>
          </a:xfrm>
          <a:prstGeom prst="line">
            <a:avLst/>
          </a:prstGeom>
          <a:ln w="127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6368021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3">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EFA7995-D0F4-05F2-CDF1-463407E3BA08}"/>
              </a:ext>
            </a:extLst>
          </p:cNvPr>
          <p:cNvPicPr>
            <a:picLocks noChangeAspect="1"/>
          </p:cNvPicPr>
          <p:nvPr userDrawn="1"/>
        </p:nvPicPr>
        <p:blipFill>
          <a:blip r:embed="rId2"/>
          <a:stretch>
            <a:fillRect/>
          </a:stretch>
        </p:blipFill>
        <p:spPr>
          <a:xfrm>
            <a:off x="7031909" y="0"/>
            <a:ext cx="5160091" cy="4041648"/>
          </a:xfrm>
          <a:prstGeom prst="rect">
            <a:avLst/>
          </a:prstGeom>
        </p:spPr>
      </p:pic>
      <p:pic>
        <p:nvPicPr>
          <p:cNvPr id="7" name="Picture 6">
            <a:extLst>
              <a:ext uri="{FF2B5EF4-FFF2-40B4-BE49-F238E27FC236}">
                <a16:creationId xmlns:a16="http://schemas.microsoft.com/office/drawing/2014/main" id="{792D768B-E662-B315-7576-313DFCE2AB40}"/>
              </a:ext>
            </a:extLst>
          </p:cNvPr>
          <p:cNvPicPr>
            <a:picLocks noChangeAspect="1"/>
          </p:cNvPicPr>
          <p:nvPr userDrawn="1"/>
        </p:nvPicPr>
        <p:blipFill>
          <a:blip r:embed="rId3"/>
          <a:stretch>
            <a:fillRect/>
          </a:stretch>
        </p:blipFill>
        <p:spPr>
          <a:xfrm>
            <a:off x="0" y="3127248"/>
            <a:ext cx="4162200" cy="3730752"/>
          </a:xfrm>
          <a:prstGeom prst="rect">
            <a:avLst/>
          </a:prstGeom>
        </p:spPr>
      </p:pic>
      <p:sp>
        <p:nvSpPr>
          <p:cNvPr id="2" name="Title 1">
            <a:extLst>
              <a:ext uri="{FF2B5EF4-FFF2-40B4-BE49-F238E27FC236}">
                <a16:creationId xmlns:a16="http://schemas.microsoft.com/office/drawing/2014/main" id="{5A0D1FF5-7EF8-4250-A259-43050ABBD3B6}"/>
              </a:ext>
            </a:extLst>
          </p:cNvPr>
          <p:cNvSpPr>
            <a:spLocks noGrp="1"/>
          </p:cNvSpPr>
          <p:nvPr>
            <p:ph type="title"/>
          </p:nvPr>
        </p:nvSpPr>
        <p:spPr>
          <a:xfrm>
            <a:off x="612648" y="868679"/>
            <a:ext cx="10972800" cy="1572768"/>
          </a:xfrm>
        </p:spPr>
        <p:txBody>
          <a:bodyPr lIns="91440" tIns="182880" rIns="91440" bIns="0"/>
          <a:lstStyle>
            <a:lvl1pPr algn="ctr">
              <a:lnSpc>
                <a:spcPct val="90000"/>
              </a:lnSpc>
              <a:defRPr sz="4800" spc="400" baseline="0"/>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C752CCA9-53A3-4DA5-AD45-C2A2C12A3A6A}"/>
              </a:ext>
            </a:extLst>
          </p:cNvPr>
          <p:cNvSpPr>
            <a:spLocks noGrp="1"/>
          </p:cNvSpPr>
          <p:nvPr>
            <p:ph sz="half" idx="2"/>
          </p:nvPr>
        </p:nvSpPr>
        <p:spPr>
          <a:xfrm>
            <a:off x="612647" y="2441448"/>
            <a:ext cx="10972800" cy="3044952"/>
          </a:xfrm>
        </p:spPr>
        <p:txBody>
          <a:bodyPr/>
          <a:lstStyle>
            <a:lvl1pPr>
              <a:lnSpc>
                <a:spcPct val="100000"/>
              </a:lnSpc>
              <a:spcBef>
                <a:spcPts val="1000"/>
              </a:spcBef>
              <a:defRPr sz="1600" spc="100" baseline="0"/>
            </a:lvl1pPr>
            <a:lvl2pPr>
              <a:lnSpc>
                <a:spcPct val="100000"/>
              </a:lnSpc>
              <a:spcBef>
                <a:spcPts val="1000"/>
              </a:spcBef>
              <a:defRPr sz="1400" spc="100" baseline="0"/>
            </a:lvl2pPr>
            <a:lvl3pPr>
              <a:lnSpc>
                <a:spcPct val="100000"/>
              </a:lnSpc>
              <a:spcBef>
                <a:spcPts val="1000"/>
              </a:spcBef>
              <a:defRPr sz="1200" spc="100" baseline="0"/>
            </a:lvl3pPr>
            <a:lvl4pPr>
              <a:lnSpc>
                <a:spcPct val="100000"/>
              </a:lnSpc>
              <a:spcBef>
                <a:spcPts val="1000"/>
              </a:spcBef>
              <a:defRPr sz="1100" spc="100" baseline="0"/>
            </a:lvl4pPr>
            <a:lvl5pPr>
              <a:lnSpc>
                <a:spcPct val="100000"/>
              </a:lnSpc>
              <a:spcBef>
                <a:spcPts val="1000"/>
              </a:spcBef>
              <a:defRPr sz="1100" spc="10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7">
            <a:extLst>
              <a:ext uri="{FF2B5EF4-FFF2-40B4-BE49-F238E27FC236}">
                <a16:creationId xmlns:a16="http://schemas.microsoft.com/office/drawing/2014/main" id="{3A51CCCC-1589-401D-AE98-FC28716301EF}"/>
              </a:ext>
            </a:extLst>
          </p:cNvPr>
          <p:cNvSpPr>
            <a:spLocks noGrp="1"/>
          </p:cNvSpPr>
          <p:nvPr>
            <p:ph type="ftr" sz="quarter" idx="11"/>
          </p:nvPr>
        </p:nvSpPr>
        <p:spPr>
          <a:xfrm>
            <a:off x="4038600" y="11575"/>
            <a:ext cx="4114800" cy="856526"/>
          </a:xfrm>
          <a:prstGeom prst="rect">
            <a:avLst/>
          </a:prstGeom>
        </p:spPr>
        <p:txBody>
          <a:bodyPr/>
          <a:lstStyle/>
          <a:p>
            <a:r>
              <a:rPr lang="en-US" dirty="0"/>
              <a:t>PRESENTATION TITLE</a:t>
            </a:r>
          </a:p>
        </p:txBody>
      </p:sp>
      <p:sp>
        <p:nvSpPr>
          <p:cNvPr id="9" name="Slide Number Placeholder 8">
            <a:extLst>
              <a:ext uri="{FF2B5EF4-FFF2-40B4-BE49-F238E27FC236}">
                <a16:creationId xmlns:a16="http://schemas.microsoft.com/office/drawing/2014/main" id="{285D9D7D-8D9A-473E-AF0D-EF1940D793C3}"/>
              </a:ext>
            </a:extLst>
          </p:cNvPr>
          <p:cNvSpPr>
            <a:spLocks noGrp="1"/>
          </p:cNvSpPr>
          <p:nvPr>
            <p:ph type="sldNum" sz="quarter" idx="12"/>
          </p:nvPr>
        </p:nvSpPr>
        <p:spPr>
          <a:xfrm>
            <a:off x="4038600" y="6006546"/>
            <a:ext cx="4114800" cy="851453"/>
          </a:xfrm>
          <a:prstGeom prst="rect">
            <a:avLst/>
          </a:prstGeom>
        </p:spPr>
        <p:txBody>
          <a:bodyPr/>
          <a:lstStyle/>
          <a:p>
            <a:fld id="{294A09A9-5501-47C1-A89A-A340965A2BE2}" type="slidenum">
              <a:rPr lang="en-US" smtClean="0"/>
              <a:t>‹#›</a:t>
            </a:fld>
            <a:endParaRPr lang="en-US" dirty="0"/>
          </a:p>
        </p:txBody>
      </p:sp>
      <p:cxnSp>
        <p:nvCxnSpPr>
          <p:cNvPr id="10" name="Straight Connector 9">
            <a:extLst>
              <a:ext uri="{FF2B5EF4-FFF2-40B4-BE49-F238E27FC236}">
                <a16:creationId xmlns:a16="http://schemas.microsoft.com/office/drawing/2014/main" id="{B7AC635D-0E01-2452-CC44-1DAE0F96DF63}"/>
              </a:ext>
            </a:extLst>
          </p:cNvPr>
          <p:cNvCxnSpPr>
            <a:cxnSpLocks/>
          </p:cNvCxnSpPr>
          <p:nvPr userDrawn="1"/>
        </p:nvCxnSpPr>
        <p:spPr>
          <a:xfrm>
            <a:off x="5251048" y="868101"/>
            <a:ext cx="1689904"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A4ED63FD-A76F-FB56-8D44-31BD432133C5}"/>
              </a:ext>
            </a:extLst>
          </p:cNvPr>
          <p:cNvCxnSpPr>
            <a:cxnSpLocks/>
          </p:cNvCxnSpPr>
          <p:nvPr userDrawn="1"/>
        </p:nvCxnSpPr>
        <p:spPr>
          <a:xfrm>
            <a:off x="5251048" y="5995687"/>
            <a:ext cx="1689904" cy="0"/>
          </a:xfrm>
          <a:prstGeom prst="line">
            <a:avLst/>
          </a:prstGeom>
          <a:ln w="127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583905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78303F0-A6CC-605A-D08C-4E4ED07C2FB4}"/>
              </a:ext>
            </a:extLst>
          </p:cNvPr>
          <p:cNvPicPr>
            <a:picLocks noChangeAspect="1"/>
          </p:cNvPicPr>
          <p:nvPr userDrawn="1"/>
        </p:nvPicPr>
        <p:blipFill>
          <a:blip r:embed="rId2"/>
          <a:stretch>
            <a:fillRect/>
          </a:stretch>
        </p:blipFill>
        <p:spPr>
          <a:xfrm>
            <a:off x="0" y="0"/>
            <a:ext cx="4196903" cy="3611880"/>
          </a:xfrm>
          <a:prstGeom prst="rect">
            <a:avLst/>
          </a:prstGeom>
        </p:spPr>
      </p:pic>
      <p:pic>
        <p:nvPicPr>
          <p:cNvPr id="3" name="Picture 2">
            <a:extLst>
              <a:ext uri="{FF2B5EF4-FFF2-40B4-BE49-F238E27FC236}">
                <a16:creationId xmlns:a16="http://schemas.microsoft.com/office/drawing/2014/main" id="{904458FB-E7BB-F476-4A31-9C5AA406E252}"/>
              </a:ext>
            </a:extLst>
          </p:cNvPr>
          <p:cNvPicPr>
            <a:picLocks noChangeAspect="1"/>
          </p:cNvPicPr>
          <p:nvPr userDrawn="1"/>
        </p:nvPicPr>
        <p:blipFill>
          <a:blip r:embed="rId3"/>
          <a:stretch>
            <a:fillRect/>
          </a:stretch>
        </p:blipFill>
        <p:spPr>
          <a:xfrm>
            <a:off x="6202680" y="4079057"/>
            <a:ext cx="5989320" cy="2778943"/>
          </a:xfrm>
          <a:prstGeom prst="rect">
            <a:avLst/>
          </a:prstGeom>
        </p:spPr>
      </p:pic>
      <p:sp>
        <p:nvSpPr>
          <p:cNvPr id="12" name="Title 11">
            <a:extLst>
              <a:ext uri="{FF2B5EF4-FFF2-40B4-BE49-F238E27FC236}">
                <a16:creationId xmlns:a16="http://schemas.microsoft.com/office/drawing/2014/main" id="{3392E024-DB0F-45F6-7A0A-359A57817906}"/>
              </a:ext>
            </a:extLst>
          </p:cNvPr>
          <p:cNvSpPr>
            <a:spLocks noGrp="1"/>
          </p:cNvSpPr>
          <p:nvPr>
            <p:ph type="title"/>
          </p:nvPr>
        </p:nvSpPr>
        <p:spPr>
          <a:xfrm>
            <a:off x="3063240" y="2651760"/>
            <a:ext cx="6309360" cy="1580714"/>
          </a:xfrm>
        </p:spPr>
        <p:txBody>
          <a:bodyPr lIns="91440" rIns="91440" anchor="t"/>
          <a:lstStyle>
            <a:lvl1pPr algn="l">
              <a:lnSpc>
                <a:spcPct val="100000"/>
              </a:lnSpc>
              <a:defRPr sz="2800" cap="none" spc="200" baseline="0"/>
            </a:lvl1pPr>
          </a:lstStyle>
          <a:p>
            <a:r>
              <a:rPr lang="en-US"/>
              <a:t>Click to edit Master title style</a:t>
            </a:r>
            <a:endParaRPr lang="en-US" dirty="0"/>
          </a:p>
        </p:txBody>
      </p:sp>
      <p:sp>
        <p:nvSpPr>
          <p:cNvPr id="16" name="Text Placeholder 15">
            <a:extLst>
              <a:ext uri="{FF2B5EF4-FFF2-40B4-BE49-F238E27FC236}">
                <a16:creationId xmlns:a16="http://schemas.microsoft.com/office/drawing/2014/main" id="{94138E8D-4D76-2023-4B97-8ACB8894C5F1}"/>
              </a:ext>
            </a:extLst>
          </p:cNvPr>
          <p:cNvSpPr>
            <a:spLocks noGrp="1"/>
          </p:cNvSpPr>
          <p:nvPr>
            <p:ph type="body" sz="quarter" idx="13"/>
          </p:nvPr>
        </p:nvSpPr>
        <p:spPr>
          <a:xfrm>
            <a:off x="3063240" y="4232475"/>
            <a:ext cx="5775960" cy="333945"/>
          </a:xfrm>
        </p:spPr>
        <p:txBody>
          <a:bodyPr/>
          <a:lstStyle>
            <a:lvl1pPr marL="0" indent="0">
              <a:buNone/>
              <a:defRPr sz="1800" spc="200" baseline="0"/>
            </a:lvl1pPr>
          </a:lstStyle>
          <a:p>
            <a:pPr lvl="0"/>
            <a:r>
              <a:rPr lang="en-US"/>
              <a:t>Click to edit Master text styles</a:t>
            </a:r>
          </a:p>
        </p:txBody>
      </p:sp>
      <p:sp>
        <p:nvSpPr>
          <p:cNvPr id="17" name="Text Placeholder 13">
            <a:extLst>
              <a:ext uri="{FF2B5EF4-FFF2-40B4-BE49-F238E27FC236}">
                <a16:creationId xmlns:a16="http://schemas.microsoft.com/office/drawing/2014/main" id="{D1FFE415-7AFC-D826-1BD1-1993DED3B01D}"/>
              </a:ext>
            </a:extLst>
          </p:cNvPr>
          <p:cNvSpPr>
            <a:spLocks noGrp="1"/>
          </p:cNvSpPr>
          <p:nvPr>
            <p:ph type="body" sz="quarter" idx="15" hasCustomPrompt="1"/>
          </p:nvPr>
        </p:nvSpPr>
        <p:spPr>
          <a:xfrm>
            <a:off x="9737922" y="3591339"/>
            <a:ext cx="1171575" cy="2387600"/>
          </a:xfrm>
        </p:spPr>
        <p:txBody>
          <a:bodyPr vert="horz" lIns="91440" tIns="45720" rIns="91440" bIns="45720" rtlCol="0" anchor="t">
            <a:noAutofit/>
          </a:bodyPr>
          <a:lstStyle>
            <a:lvl1pPr marL="0" indent="0">
              <a:buNone/>
              <a:defRPr lang="en-US" sz="17000" b="1" cap="all" spc="300" dirty="0">
                <a:ln w="28575">
                  <a:solidFill>
                    <a:schemeClr val="tx1"/>
                  </a:solidFill>
                </a:ln>
                <a:noFill/>
                <a:latin typeface="+mj-lt"/>
                <a:ea typeface="+mj-ea"/>
              </a:defRPr>
            </a:lvl1pPr>
          </a:lstStyle>
          <a:p>
            <a:pPr marL="914400" lvl="0" indent="-1143000">
              <a:spcBef>
                <a:spcPct val="0"/>
              </a:spcBef>
            </a:pPr>
            <a:r>
              <a:rPr lang="en-US" dirty="0"/>
              <a:t>”</a:t>
            </a:r>
          </a:p>
        </p:txBody>
      </p:sp>
      <p:sp>
        <p:nvSpPr>
          <p:cNvPr id="18" name="Text Placeholder 13">
            <a:extLst>
              <a:ext uri="{FF2B5EF4-FFF2-40B4-BE49-F238E27FC236}">
                <a16:creationId xmlns:a16="http://schemas.microsoft.com/office/drawing/2014/main" id="{0962DFC0-ADB3-684B-6F72-9C45BB48C248}"/>
              </a:ext>
            </a:extLst>
          </p:cNvPr>
          <p:cNvSpPr>
            <a:spLocks noGrp="1"/>
          </p:cNvSpPr>
          <p:nvPr>
            <p:ph type="body" sz="quarter" idx="14" hasCustomPrompt="1"/>
          </p:nvPr>
        </p:nvSpPr>
        <p:spPr>
          <a:xfrm>
            <a:off x="1209261" y="1982216"/>
            <a:ext cx="1171575" cy="2386584"/>
          </a:xfrm>
        </p:spPr>
        <p:txBody>
          <a:bodyPr vert="horz" lIns="91440" tIns="45720" rIns="91440" bIns="45720" rtlCol="0" anchor="t">
            <a:noAutofit/>
          </a:bodyPr>
          <a:lstStyle>
            <a:lvl1pPr marL="0" indent="0">
              <a:buNone/>
              <a:defRPr lang="en-US" sz="17000" b="1" cap="all" spc="300" dirty="0">
                <a:ln w="28575">
                  <a:solidFill>
                    <a:schemeClr val="tx1"/>
                  </a:solidFill>
                </a:ln>
                <a:noFill/>
                <a:latin typeface="+mj-lt"/>
                <a:ea typeface="+mj-ea"/>
              </a:defRPr>
            </a:lvl1pPr>
          </a:lstStyle>
          <a:p>
            <a:pPr marL="914400" lvl="0" indent="-1143000">
              <a:spcBef>
                <a:spcPct val="0"/>
              </a:spcBef>
            </a:pPr>
            <a:r>
              <a:rPr lang="en-US" dirty="0"/>
              <a:t>“</a:t>
            </a:r>
          </a:p>
        </p:txBody>
      </p:sp>
    </p:spTree>
    <p:extLst>
      <p:ext uri="{BB962C8B-B14F-4D97-AF65-F5344CB8AC3E}">
        <p14:creationId xmlns:p14="http://schemas.microsoft.com/office/powerpoint/2010/main" val="33308792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x4">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6C6FB24-160F-388E-8450-E5C970E243AB}"/>
              </a:ext>
            </a:extLst>
          </p:cNvPr>
          <p:cNvPicPr>
            <a:picLocks noChangeAspect="1"/>
          </p:cNvPicPr>
          <p:nvPr userDrawn="1"/>
        </p:nvPicPr>
        <p:blipFill>
          <a:blip r:embed="rId2"/>
          <a:stretch>
            <a:fillRect/>
          </a:stretch>
        </p:blipFill>
        <p:spPr>
          <a:xfrm>
            <a:off x="0" y="1764792"/>
            <a:ext cx="5359935" cy="5093208"/>
          </a:xfrm>
          <a:prstGeom prst="rect">
            <a:avLst/>
          </a:prstGeom>
        </p:spPr>
      </p:pic>
      <p:pic>
        <p:nvPicPr>
          <p:cNvPr id="23" name="Picture 22">
            <a:extLst>
              <a:ext uri="{FF2B5EF4-FFF2-40B4-BE49-F238E27FC236}">
                <a16:creationId xmlns:a16="http://schemas.microsoft.com/office/drawing/2014/main" id="{D0AF7F25-1C65-DB7F-9FA3-300318BD4BF4}"/>
              </a:ext>
            </a:extLst>
          </p:cNvPr>
          <p:cNvPicPr>
            <a:picLocks noChangeAspect="1"/>
          </p:cNvPicPr>
          <p:nvPr userDrawn="1"/>
        </p:nvPicPr>
        <p:blipFill>
          <a:blip r:embed="rId3"/>
          <a:stretch>
            <a:fillRect/>
          </a:stretch>
        </p:blipFill>
        <p:spPr>
          <a:xfrm>
            <a:off x="9262085" y="0"/>
            <a:ext cx="2929915" cy="2752344"/>
          </a:xfrm>
          <a:prstGeom prst="rect">
            <a:avLst/>
          </a:prstGeom>
        </p:spPr>
      </p:pic>
      <p:sp>
        <p:nvSpPr>
          <p:cNvPr id="25" name="Title 1">
            <a:extLst>
              <a:ext uri="{FF2B5EF4-FFF2-40B4-BE49-F238E27FC236}">
                <a16:creationId xmlns:a16="http://schemas.microsoft.com/office/drawing/2014/main" id="{DCE0745D-AFE6-DE6D-B026-1FF13F34E628}"/>
              </a:ext>
            </a:extLst>
          </p:cNvPr>
          <p:cNvSpPr>
            <a:spLocks noGrp="1"/>
          </p:cNvSpPr>
          <p:nvPr>
            <p:ph type="title"/>
          </p:nvPr>
        </p:nvSpPr>
        <p:spPr>
          <a:xfrm>
            <a:off x="612648" y="868679"/>
            <a:ext cx="10972800" cy="1572768"/>
          </a:xfrm>
        </p:spPr>
        <p:txBody>
          <a:bodyPr lIns="91440" tIns="182880" rIns="91440" bIns="0"/>
          <a:lstStyle>
            <a:lvl1pPr algn="ctr">
              <a:lnSpc>
                <a:spcPct val="90000"/>
              </a:lnSpc>
              <a:defRPr sz="4800" spc="400" baseline="0"/>
            </a:lvl1pPr>
          </a:lstStyle>
          <a:p>
            <a:r>
              <a:rPr lang="en-US"/>
              <a:t>Click to edit Master title style</a:t>
            </a:r>
            <a:endParaRPr lang="en-US" dirty="0"/>
          </a:p>
        </p:txBody>
      </p:sp>
      <p:sp>
        <p:nvSpPr>
          <p:cNvPr id="6" name="Picture Placeholder 23">
            <a:extLst>
              <a:ext uri="{FF2B5EF4-FFF2-40B4-BE49-F238E27FC236}">
                <a16:creationId xmlns:a16="http://schemas.microsoft.com/office/drawing/2014/main" id="{5E48B363-63E8-4F17-842B-53AD935A6529}"/>
              </a:ext>
            </a:extLst>
          </p:cNvPr>
          <p:cNvSpPr>
            <a:spLocks noGrp="1"/>
          </p:cNvSpPr>
          <p:nvPr>
            <p:ph type="pic" sz="quarter" idx="13"/>
          </p:nvPr>
        </p:nvSpPr>
        <p:spPr>
          <a:xfrm>
            <a:off x="960120" y="2450592"/>
            <a:ext cx="2057400" cy="2057400"/>
          </a:xfrm>
        </p:spPr>
        <p:txBody>
          <a:bodyPr>
            <a:normAutofit/>
          </a:bodyPr>
          <a:lstStyle>
            <a:lvl1pPr marL="0" indent="0">
              <a:buNone/>
              <a:defRPr sz="1400">
                <a:solidFill>
                  <a:schemeClr val="tx1"/>
                </a:solidFill>
              </a:defRPr>
            </a:lvl1pPr>
          </a:lstStyle>
          <a:p>
            <a:r>
              <a:rPr lang="en-US"/>
              <a:t>Click icon to add picture</a:t>
            </a:r>
            <a:endParaRPr lang="en-US" dirty="0"/>
          </a:p>
        </p:txBody>
      </p:sp>
      <p:sp>
        <p:nvSpPr>
          <p:cNvPr id="10" name="Text Placeholder 28">
            <a:extLst>
              <a:ext uri="{FF2B5EF4-FFF2-40B4-BE49-F238E27FC236}">
                <a16:creationId xmlns:a16="http://schemas.microsoft.com/office/drawing/2014/main" id="{CC3A7E03-4F06-4380-90A1-845651EEA3C0}"/>
              </a:ext>
            </a:extLst>
          </p:cNvPr>
          <p:cNvSpPr>
            <a:spLocks noGrp="1"/>
          </p:cNvSpPr>
          <p:nvPr>
            <p:ph type="body" sz="quarter" idx="17" hasCustomPrompt="1"/>
          </p:nvPr>
        </p:nvSpPr>
        <p:spPr>
          <a:xfrm>
            <a:off x="858956" y="4611550"/>
            <a:ext cx="2286000" cy="274320"/>
          </a:xfrm>
        </p:spPr>
        <p:txBody>
          <a:bodyPr lIns="0" tIns="0" rIns="0" bIns="0" anchor="ctr">
            <a:noAutofit/>
          </a:bodyPr>
          <a:lstStyle>
            <a:lvl1pPr marL="0" indent="0" algn="ctr">
              <a:lnSpc>
                <a:spcPct val="100000"/>
              </a:lnSpc>
              <a:spcBef>
                <a:spcPts val="0"/>
              </a:spcBef>
              <a:buNone/>
              <a:defRPr sz="1400" b="1" cap="all" spc="200" baseline="0">
                <a:solidFill>
                  <a:schemeClr val="tx1"/>
                </a:solidFill>
                <a:latin typeface="+mj-lt"/>
              </a:defRPr>
            </a:lvl1pPr>
          </a:lstStyle>
          <a:p>
            <a:pPr lvl="0"/>
            <a:r>
              <a:rPr lang="en-US" dirty="0"/>
              <a:t>Name</a:t>
            </a:r>
          </a:p>
        </p:txBody>
      </p:sp>
      <p:sp>
        <p:nvSpPr>
          <p:cNvPr id="11" name="Text Placeholder 28">
            <a:extLst>
              <a:ext uri="{FF2B5EF4-FFF2-40B4-BE49-F238E27FC236}">
                <a16:creationId xmlns:a16="http://schemas.microsoft.com/office/drawing/2014/main" id="{31AF5791-727B-438A-A7EF-5D132167C89B}"/>
              </a:ext>
            </a:extLst>
          </p:cNvPr>
          <p:cNvSpPr>
            <a:spLocks noGrp="1"/>
          </p:cNvSpPr>
          <p:nvPr>
            <p:ph type="body" sz="quarter" idx="18" hasCustomPrompt="1"/>
          </p:nvPr>
        </p:nvSpPr>
        <p:spPr>
          <a:xfrm>
            <a:off x="858956" y="4865225"/>
            <a:ext cx="2286000" cy="182880"/>
          </a:xfrm>
        </p:spPr>
        <p:txBody>
          <a:bodyPr lIns="0" tIns="0" rIns="0" bIns="0">
            <a:noAutofit/>
          </a:bodyPr>
          <a:lstStyle>
            <a:lvl1pPr marL="0" indent="0" algn="ctr">
              <a:lnSpc>
                <a:spcPct val="100000"/>
              </a:lnSpc>
              <a:spcBef>
                <a:spcPts val="0"/>
              </a:spcBef>
              <a:buNone/>
              <a:defRPr sz="1200" b="0" spc="200" baseline="0">
                <a:solidFill>
                  <a:schemeClr val="tx1"/>
                </a:solidFill>
              </a:defRPr>
            </a:lvl1pPr>
          </a:lstStyle>
          <a:p>
            <a:pPr lvl="0"/>
            <a:r>
              <a:rPr lang="en-US" dirty="0"/>
              <a:t>Title</a:t>
            </a:r>
          </a:p>
        </p:txBody>
      </p:sp>
      <p:sp>
        <p:nvSpPr>
          <p:cNvPr id="7" name="Picture Placeholder 23">
            <a:extLst>
              <a:ext uri="{FF2B5EF4-FFF2-40B4-BE49-F238E27FC236}">
                <a16:creationId xmlns:a16="http://schemas.microsoft.com/office/drawing/2014/main" id="{9ABA5222-6FD6-405B-8AC8-18022C36590F}"/>
              </a:ext>
            </a:extLst>
          </p:cNvPr>
          <p:cNvSpPr>
            <a:spLocks noGrp="1"/>
          </p:cNvSpPr>
          <p:nvPr>
            <p:ph type="pic" sz="quarter" idx="14"/>
          </p:nvPr>
        </p:nvSpPr>
        <p:spPr>
          <a:xfrm>
            <a:off x="3730752" y="2450592"/>
            <a:ext cx="2057400" cy="2057400"/>
          </a:xfrm>
        </p:spPr>
        <p:txBody>
          <a:bodyPr>
            <a:normAutofit/>
          </a:bodyPr>
          <a:lstStyle>
            <a:lvl1pPr marL="0" indent="0">
              <a:buNone/>
              <a:defRPr sz="1400">
                <a:solidFill>
                  <a:schemeClr val="tx1"/>
                </a:solidFill>
              </a:defRPr>
            </a:lvl1pPr>
          </a:lstStyle>
          <a:p>
            <a:r>
              <a:rPr lang="en-US"/>
              <a:t>Click icon to add picture</a:t>
            </a:r>
            <a:endParaRPr lang="en-US" dirty="0"/>
          </a:p>
        </p:txBody>
      </p:sp>
      <p:sp>
        <p:nvSpPr>
          <p:cNvPr id="12" name="Text Placeholder 28">
            <a:extLst>
              <a:ext uri="{FF2B5EF4-FFF2-40B4-BE49-F238E27FC236}">
                <a16:creationId xmlns:a16="http://schemas.microsoft.com/office/drawing/2014/main" id="{A1A33FCF-D2EB-478E-8679-428657895F76}"/>
              </a:ext>
            </a:extLst>
          </p:cNvPr>
          <p:cNvSpPr>
            <a:spLocks noGrp="1"/>
          </p:cNvSpPr>
          <p:nvPr>
            <p:ph type="body" sz="quarter" idx="19" hasCustomPrompt="1"/>
          </p:nvPr>
        </p:nvSpPr>
        <p:spPr>
          <a:xfrm>
            <a:off x="3629588" y="4611550"/>
            <a:ext cx="2286000" cy="274320"/>
          </a:xfrm>
        </p:spPr>
        <p:txBody>
          <a:bodyPr lIns="0" tIns="0" rIns="0" bIns="0" anchor="ctr">
            <a:noAutofit/>
          </a:bodyPr>
          <a:lstStyle>
            <a:lvl1pPr marL="0" indent="0" algn="ctr">
              <a:lnSpc>
                <a:spcPct val="100000"/>
              </a:lnSpc>
              <a:spcBef>
                <a:spcPts val="0"/>
              </a:spcBef>
              <a:buNone/>
              <a:defRPr sz="1400" b="1" cap="all" spc="200" baseline="0">
                <a:solidFill>
                  <a:schemeClr val="tx1"/>
                </a:solidFill>
                <a:latin typeface="+mj-lt"/>
              </a:defRPr>
            </a:lvl1pPr>
          </a:lstStyle>
          <a:p>
            <a:pPr lvl="0"/>
            <a:r>
              <a:rPr lang="en-US" dirty="0"/>
              <a:t>Name</a:t>
            </a:r>
          </a:p>
        </p:txBody>
      </p:sp>
      <p:sp>
        <p:nvSpPr>
          <p:cNvPr id="13" name="Text Placeholder 28">
            <a:extLst>
              <a:ext uri="{FF2B5EF4-FFF2-40B4-BE49-F238E27FC236}">
                <a16:creationId xmlns:a16="http://schemas.microsoft.com/office/drawing/2014/main" id="{55274EF8-F641-41B2-89C1-FD94AFA48684}"/>
              </a:ext>
            </a:extLst>
          </p:cNvPr>
          <p:cNvSpPr>
            <a:spLocks noGrp="1"/>
          </p:cNvSpPr>
          <p:nvPr>
            <p:ph type="body" sz="quarter" idx="20" hasCustomPrompt="1"/>
          </p:nvPr>
        </p:nvSpPr>
        <p:spPr>
          <a:xfrm>
            <a:off x="3629588" y="4865225"/>
            <a:ext cx="2286000" cy="182880"/>
          </a:xfrm>
        </p:spPr>
        <p:txBody>
          <a:bodyPr lIns="0" tIns="0" rIns="0" bIns="0">
            <a:noAutofit/>
          </a:bodyPr>
          <a:lstStyle>
            <a:lvl1pPr marL="0" indent="0" algn="ctr">
              <a:lnSpc>
                <a:spcPct val="100000"/>
              </a:lnSpc>
              <a:spcBef>
                <a:spcPts val="0"/>
              </a:spcBef>
              <a:buNone/>
              <a:defRPr sz="1200" b="0" spc="200" baseline="0">
                <a:solidFill>
                  <a:schemeClr val="tx1"/>
                </a:solidFill>
              </a:defRPr>
            </a:lvl1pPr>
          </a:lstStyle>
          <a:p>
            <a:pPr lvl="0"/>
            <a:r>
              <a:rPr lang="en-US" dirty="0"/>
              <a:t>Title</a:t>
            </a:r>
          </a:p>
        </p:txBody>
      </p:sp>
      <p:sp>
        <p:nvSpPr>
          <p:cNvPr id="8" name="Picture Placeholder 23">
            <a:extLst>
              <a:ext uri="{FF2B5EF4-FFF2-40B4-BE49-F238E27FC236}">
                <a16:creationId xmlns:a16="http://schemas.microsoft.com/office/drawing/2014/main" id="{124DE785-775F-4AE4-94B3-FA728188EBA5}"/>
              </a:ext>
            </a:extLst>
          </p:cNvPr>
          <p:cNvSpPr>
            <a:spLocks noGrp="1"/>
          </p:cNvSpPr>
          <p:nvPr>
            <p:ph type="pic" sz="quarter" idx="15"/>
          </p:nvPr>
        </p:nvSpPr>
        <p:spPr>
          <a:xfrm>
            <a:off x="6464808" y="2450592"/>
            <a:ext cx="2057400" cy="2057400"/>
          </a:xfrm>
        </p:spPr>
        <p:txBody>
          <a:bodyPr>
            <a:normAutofit/>
          </a:bodyPr>
          <a:lstStyle>
            <a:lvl1pPr marL="0" indent="0">
              <a:buNone/>
              <a:defRPr sz="1400">
                <a:solidFill>
                  <a:schemeClr val="tx1"/>
                </a:solidFill>
              </a:defRPr>
            </a:lvl1pPr>
          </a:lstStyle>
          <a:p>
            <a:r>
              <a:rPr lang="en-US"/>
              <a:t>Click icon to add picture</a:t>
            </a:r>
            <a:endParaRPr lang="en-US" dirty="0"/>
          </a:p>
        </p:txBody>
      </p:sp>
      <p:sp>
        <p:nvSpPr>
          <p:cNvPr id="14" name="Text Placeholder 28">
            <a:extLst>
              <a:ext uri="{FF2B5EF4-FFF2-40B4-BE49-F238E27FC236}">
                <a16:creationId xmlns:a16="http://schemas.microsoft.com/office/drawing/2014/main" id="{5A429D4E-B795-4E55-852E-9E161F9EBD36}"/>
              </a:ext>
            </a:extLst>
          </p:cNvPr>
          <p:cNvSpPr>
            <a:spLocks noGrp="1"/>
          </p:cNvSpPr>
          <p:nvPr>
            <p:ph type="body" sz="quarter" idx="21" hasCustomPrompt="1"/>
          </p:nvPr>
        </p:nvSpPr>
        <p:spPr>
          <a:xfrm>
            <a:off x="6363644" y="4611550"/>
            <a:ext cx="2286000" cy="274320"/>
          </a:xfrm>
        </p:spPr>
        <p:txBody>
          <a:bodyPr lIns="0" tIns="0" rIns="0" bIns="0" anchor="ctr">
            <a:noAutofit/>
          </a:bodyPr>
          <a:lstStyle>
            <a:lvl1pPr marL="0" indent="0" algn="ctr">
              <a:lnSpc>
                <a:spcPct val="100000"/>
              </a:lnSpc>
              <a:spcBef>
                <a:spcPts val="0"/>
              </a:spcBef>
              <a:buNone/>
              <a:defRPr sz="1400" b="1" cap="all" spc="200" baseline="0">
                <a:solidFill>
                  <a:schemeClr val="tx1"/>
                </a:solidFill>
                <a:latin typeface="+mj-lt"/>
              </a:defRPr>
            </a:lvl1pPr>
          </a:lstStyle>
          <a:p>
            <a:pPr lvl="0"/>
            <a:r>
              <a:rPr lang="en-US" dirty="0"/>
              <a:t>Name</a:t>
            </a:r>
          </a:p>
        </p:txBody>
      </p:sp>
      <p:sp>
        <p:nvSpPr>
          <p:cNvPr id="15" name="Text Placeholder 28">
            <a:extLst>
              <a:ext uri="{FF2B5EF4-FFF2-40B4-BE49-F238E27FC236}">
                <a16:creationId xmlns:a16="http://schemas.microsoft.com/office/drawing/2014/main" id="{41D297CB-52EE-4DE4-AEAC-CD4AAF2BF17B}"/>
              </a:ext>
            </a:extLst>
          </p:cNvPr>
          <p:cNvSpPr>
            <a:spLocks noGrp="1"/>
          </p:cNvSpPr>
          <p:nvPr>
            <p:ph type="body" sz="quarter" idx="22" hasCustomPrompt="1"/>
          </p:nvPr>
        </p:nvSpPr>
        <p:spPr>
          <a:xfrm>
            <a:off x="6363644" y="4865225"/>
            <a:ext cx="2286000" cy="182880"/>
          </a:xfrm>
        </p:spPr>
        <p:txBody>
          <a:bodyPr lIns="0" tIns="0" rIns="0" bIns="0">
            <a:noAutofit/>
          </a:bodyPr>
          <a:lstStyle>
            <a:lvl1pPr marL="0" indent="0" algn="ctr">
              <a:lnSpc>
                <a:spcPct val="100000"/>
              </a:lnSpc>
              <a:spcBef>
                <a:spcPts val="0"/>
              </a:spcBef>
              <a:buNone/>
              <a:defRPr sz="1200" b="0" spc="200" baseline="0">
                <a:solidFill>
                  <a:schemeClr val="tx1"/>
                </a:solidFill>
              </a:defRPr>
            </a:lvl1pPr>
          </a:lstStyle>
          <a:p>
            <a:pPr lvl="0"/>
            <a:r>
              <a:rPr lang="en-US" dirty="0"/>
              <a:t>Title</a:t>
            </a:r>
          </a:p>
        </p:txBody>
      </p:sp>
      <p:sp>
        <p:nvSpPr>
          <p:cNvPr id="9" name="Picture Placeholder 23">
            <a:extLst>
              <a:ext uri="{FF2B5EF4-FFF2-40B4-BE49-F238E27FC236}">
                <a16:creationId xmlns:a16="http://schemas.microsoft.com/office/drawing/2014/main" id="{F5694B35-7776-4DB9-9EB7-3AF076EC357D}"/>
              </a:ext>
            </a:extLst>
          </p:cNvPr>
          <p:cNvSpPr>
            <a:spLocks noGrp="1"/>
          </p:cNvSpPr>
          <p:nvPr>
            <p:ph type="pic" sz="quarter" idx="16"/>
          </p:nvPr>
        </p:nvSpPr>
        <p:spPr>
          <a:xfrm>
            <a:off x="9198864" y="2450592"/>
            <a:ext cx="2057400" cy="2057400"/>
          </a:xfrm>
        </p:spPr>
        <p:txBody>
          <a:bodyPr>
            <a:normAutofit/>
          </a:bodyPr>
          <a:lstStyle>
            <a:lvl1pPr marL="0" indent="0">
              <a:buNone/>
              <a:defRPr sz="1400">
                <a:solidFill>
                  <a:schemeClr val="tx1"/>
                </a:solidFill>
              </a:defRPr>
            </a:lvl1pPr>
          </a:lstStyle>
          <a:p>
            <a:r>
              <a:rPr lang="en-US"/>
              <a:t>Click icon to add picture</a:t>
            </a:r>
            <a:endParaRPr lang="en-US" dirty="0"/>
          </a:p>
        </p:txBody>
      </p:sp>
      <p:sp>
        <p:nvSpPr>
          <p:cNvPr id="16" name="Text Placeholder 28">
            <a:extLst>
              <a:ext uri="{FF2B5EF4-FFF2-40B4-BE49-F238E27FC236}">
                <a16:creationId xmlns:a16="http://schemas.microsoft.com/office/drawing/2014/main" id="{AD7B736B-3A10-499F-8F23-4437982C8231}"/>
              </a:ext>
            </a:extLst>
          </p:cNvPr>
          <p:cNvSpPr>
            <a:spLocks noGrp="1"/>
          </p:cNvSpPr>
          <p:nvPr>
            <p:ph type="body" sz="quarter" idx="23" hasCustomPrompt="1"/>
          </p:nvPr>
        </p:nvSpPr>
        <p:spPr>
          <a:xfrm>
            <a:off x="9097700" y="4611550"/>
            <a:ext cx="2286000" cy="274320"/>
          </a:xfrm>
        </p:spPr>
        <p:txBody>
          <a:bodyPr lIns="0" tIns="0" rIns="0" bIns="0" anchor="ctr">
            <a:noAutofit/>
          </a:bodyPr>
          <a:lstStyle>
            <a:lvl1pPr marL="0" indent="0" algn="ctr">
              <a:lnSpc>
                <a:spcPct val="100000"/>
              </a:lnSpc>
              <a:spcBef>
                <a:spcPts val="0"/>
              </a:spcBef>
              <a:buNone/>
              <a:defRPr sz="1400" b="1" cap="all" spc="200" baseline="0">
                <a:solidFill>
                  <a:schemeClr val="tx1"/>
                </a:solidFill>
                <a:latin typeface="+mj-lt"/>
              </a:defRPr>
            </a:lvl1pPr>
          </a:lstStyle>
          <a:p>
            <a:pPr lvl="0"/>
            <a:r>
              <a:rPr lang="en-US" dirty="0"/>
              <a:t>Name</a:t>
            </a:r>
          </a:p>
        </p:txBody>
      </p:sp>
      <p:sp>
        <p:nvSpPr>
          <p:cNvPr id="17" name="Text Placeholder 28">
            <a:extLst>
              <a:ext uri="{FF2B5EF4-FFF2-40B4-BE49-F238E27FC236}">
                <a16:creationId xmlns:a16="http://schemas.microsoft.com/office/drawing/2014/main" id="{07165540-290D-4A38-87DE-F52B05BD6A1A}"/>
              </a:ext>
            </a:extLst>
          </p:cNvPr>
          <p:cNvSpPr>
            <a:spLocks noGrp="1"/>
          </p:cNvSpPr>
          <p:nvPr>
            <p:ph type="body" sz="quarter" idx="24" hasCustomPrompt="1"/>
          </p:nvPr>
        </p:nvSpPr>
        <p:spPr>
          <a:xfrm>
            <a:off x="9097700" y="4865225"/>
            <a:ext cx="2286000" cy="182880"/>
          </a:xfrm>
        </p:spPr>
        <p:txBody>
          <a:bodyPr lIns="0" tIns="0" rIns="0" bIns="0">
            <a:noAutofit/>
          </a:bodyPr>
          <a:lstStyle>
            <a:lvl1pPr marL="0" indent="0" algn="ctr">
              <a:lnSpc>
                <a:spcPct val="100000"/>
              </a:lnSpc>
              <a:spcBef>
                <a:spcPts val="0"/>
              </a:spcBef>
              <a:buNone/>
              <a:defRPr sz="1200" b="0" spc="200" baseline="0">
                <a:solidFill>
                  <a:schemeClr val="tx1"/>
                </a:solidFill>
              </a:defRPr>
            </a:lvl1pPr>
          </a:lstStyle>
          <a:p>
            <a:pPr lvl="0"/>
            <a:r>
              <a:rPr lang="en-US" dirty="0"/>
              <a:t>Title</a:t>
            </a:r>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a:xfrm>
            <a:off x="4038600" y="11575"/>
            <a:ext cx="4114800" cy="856526"/>
          </a:xfrm>
          <a:prstGeom prst="rect">
            <a:avLst/>
          </a:prstGeom>
        </p:spPr>
        <p:txBody>
          <a:bodyPr/>
          <a:lstStyle/>
          <a:p>
            <a:r>
              <a:rPr lang="en-US" dirty="0"/>
              <a:t>PRESENTATION TITLE</a:t>
            </a:r>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a:xfrm>
            <a:off x="4038600" y="6006546"/>
            <a:ext cx="4114800" cy="851453"/>
          </a:xfrm>
          <a:prstGeom prst="rect">
            <a:avLst/>
          </a:prstGeom>
        </p:spPr>
        <p:txBody>
          <a:bodyPr/>
          <a:lstStyle/>
          <a:p>
            <a:fld id="{294A09A9-5501-47C1-A89A-A340965A2BE2}" type="slidenum">
              <a:rPr lang="en-US" smtClean="0"/>
              <a:t>‹#›</a:t>
            </a:fld>
            <a:endParaRPr lang="en-US" dirty="0"/>
          </a:p>
        </p:txBody>
      </p:sp>
      <p:cxnSp>
        <p:nvCxnSpPr>
          <p:cNvPr id="18" name="Straight Connector 17">
            <a:extLst>
              <a:ext uri="{FF2B5EF4-FFF2-40B4-BE49-F238E27FC236}">
                <a16:creationId xmlns:a16="http://schemas.microsoft.com/office/drawing/2014/main" id="{663C6C7E-F363-1F17-B288-D4D45B87028D}"/>
              </a:ext>
            </a:extLst>
          </p:cNvPr>
          <p:cNvCxnSpPr>
            <a:cxnSpLocks/>
          </p:cNvCxnSpPr>
          <p:nvPr userDrawn="1"/>
        </p:nvCxnSpPr>
        <p:spPr>
          <a:xfrm>
            <a:off x="5251048" y="868101"/>
            <a:ext cx="1689904"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ED6D4091-312C-81B9-BAF6-5E0D6F665E5D}"/>
              </a:ext>
            </a:extLst>
          </p:cNvPr>
          <p:cNvCxnSpPr>
            <a:cxnSpLocks/>
          </p:cNvCxnSpPr>
          <p:nvPr userDrawn="1"/>
        </p:nvCxnSpPr>
        <p:spPr>
          <a:xfrm>
            <a:off x="5251048" y="5995687"/>
            <a:ext cx="1689904" cy="0"/>
          </a:xfrm>
          <a:prstGeom prst="line">
            <a:avLst/>
          </a:prstGeom>
          <a:ln w="127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1544191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x8">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B6A3FD7E-DF96-B9E4-8D70-DA62CC339081}"/>
              </a:ext>
            </a:extLst>
          </p:cNvPr>
          <p:cNvPicPr>
            <a:picLocks noChangeAspect="1"/>
          </p:cNvPicPr>
          <p:nvPr userDrawn="1"/>
        </p:nvPicPr>
        <p:blipFill>
          <a:blip r:embed="rId2"/>
          <a:stretch>
            <a:fillRect/>
          </a:stretch>
        </p:blipFill>
        <p:spPr>
          <a:xfrm>
            <a:off x="0" y="1766265"/>
            <a:ext cx="5358384" cy="5091735"/>
          </a:xfrm>
          <a:prstGeom prst="rect">
            <a:avLst/>
          </a:prstGeom>
        </p:spPr>
      </p:pic>
      <p:sp>
        <p:nvSpPr>
          <p:cNvPr id="25" name="Title 1">
            <a:extLst>
              <a:ext uri="{FF2B5EF4-FFF2-40B4-BE49-F238E27FC236}">
                <a16:creationId xmlns:a16="http://schemas.microsoft.com/office/drawing/2014/main" id="{DCE0745D-AFE6-DE6D-B026-1FF13F34E628}"/>
              </a:ext>
            </a:extLst>
          </p:cNvPr>
          <p:cNvSpPr>
            <a:spLocks noGrp="1"/>
          </p:cNvSpPr>
          <p:nvPr>
            <p:ph type="title"/>
          </p:nvPr>
        </p:nvSpPr>
        <p:spPr>
          <a:xfrm>
            <a:off x="612648" y="868679"/>
            <a:ext cx="10972800" cy="1572768"/>
          </a:xfrm>
        </p:spPr>
        <p:txBody>
          <a:bodyPr lIns="91440" tIns="182880" rIns="91440" bIns="0"/>
          <a:lstStyle>
            <a:lvl1pPr algn="ctr">
              <a:lnSpc>
                <a:spcPct val="90000"/>
              </a:lnSpc>
              <a:defRPr sz="4800" spc="400" baseline="0"/>
            </a:lvl1pPr>
          </a:lstStyle>
          <a:p>
            <a:r>
              <a:rPr lang="en-US"/>
              <a:t>Click to edit Master title style</a:t>
            </a:r>
            <a:endParaRPr lang="en-US" dirty="0"/>
          </a:p>
        </p:txBody>
      </p:sp>
      <p:sp>
        <p:nvSpPr>
          <p:cNvPr id="10" name="Text Placeholder 28">
            <a:extLst>
              <a:ext uri="{FF2B5EF4-FFF2-40B4-BE49-F238E27FC236}">
                <a16:creationId xmlns:a16="http://schemas.microsoft.com/office/drawing/2014/main" id="{CC3A7E03-4F06-4380-90A1-845651EEA3C0}"/>
              </a:ext>
            </a:extLst>
          </p:cNvPr>
          <p:cNvSpPr>
            <a:spLocks noGrp="1"/>
          </p:cNvSpPr>
          <p:nvPr>
            <p:ph type="body" sz="quarter" idx="17" hasCustomPrompt="1"/>
          </p:nvPr>
        </p:nvSpPr>
        <p:spPr>
          <a:xfrm>
            <a:off x="457200" y="2670048"/>
            <a:ext cx="1399032" cy="411480"/>
          </a:xfrm>
        </p:spPr>
        <p:txBody>
          <a:bodyPr lIns="0" tIns="0" rIns="0" bIns="0" anchor="t">
            <a:noAutofit/>
          </a:bodyPr>
          <a:lstStyle>
            <a:lvl1pPr marL="0" indent="0" algn="r">
              <a:lnSpc>
                <a:spcPct val="100000"/>
              </a:lnSpc>
              <a:spcBef>
                <a:spcPts val="0"/>
              </a:spcBef>
              <a:buFont typeface="+mj-lt"/>
              <a:buNone/>
              <a:defRPr sz="1400" b="1" cap="all" spc="100" baseline="0">
                <a:solidFill>
                  <a:schemeClr val="tx1"/>
                </a:solidFill>
                <a:latin typeface="+mj-lt"/>
              </a:defRPr>
            </a:lvl1pPr>
          </a:lstStyle>
          <a:p>
            <a:pPr lvl="0"/>
            <a:r>
              <a:rPr lang="en-US" dirty="0"/>
              <a:t>Name</a:t>
            </a:r>
          </a:p>
        </p:txBody>
      </p:sp>
      <p:sp>
        <p:nvSpPr>
          <p:cNvPr id="11" name="Text Placeholder 28">
            <a:extLst>
              <a:ext uri="{FF2B5EF4-FFF2-40B4-BE49-F238E27FC236}">
                <a16:creationId xmlns:a16="http://schemas.microsoft.com/office/drawing/2014/main" id="{31AF5791-727B-438A-A7EF-5D132167C89B}"/>
              </a:ext>
            </a:extLst>
          </p:cNvPr>
          <p:cNvSpPr>
            <a:spLocks noGrp="1"/>
          </p:cNvSpPr>
          <p:nvPr>
            <p:ph type="body" sz="quarter" idx="18" hasCustomPrompt="1"/>
          </p:nvPr>
        </p:nvSpPr>
        <p:spPr>
          <a:xfrm>
            <a:off x="457200" y="3094300"/>
            <a:ext cx="1399032" cy="517580"/>
          </a:xfrm>
        </p:spPr>
        <p:txBody>
          <a:bodyPr lIns="0" tIns="0" rIns="0" bIns="0">
            <a:noAutofit/>
          </a:bodyPr>
          <a:lstStyle>
            <a:lvl1pPr marL="0" indent="0" algn="r">
              <a:lnSpc>
                <a:spcPct val="100000"/>
              </a:lnSpc>
              <a:spcBef>
                <a:spcPts val="0"/>
              </a:spcBef>
              <a:buNone/>
              <a:defRPr sz="1200" b="0" spc="100" baseline="0">
                <a:solidFill>
                  <a:schemeClr val="tx1"/>
                </a:solidFill>
              </a:defRPr>
            </a:lvl1pPr>
          </a:lstStyle>
          <a:p>
            <a:pPr lvl="0"/>
            <a:r>
              <a:rPr lang="en-US" dirty="0"/>
              <a:t>Title</a:t>
            </a:r>
          </a:p>
        </p:txBody>
      </p:sp>
      <p:sp>
        <p:nvSpPr>
          <p:cNvPr id="28" name="Text Placeholder 28">
            <a:extLst>
              <a:ext uri="{FF2B5EF4-FFF2-40B4-BE49-F238E27FC236}">
                <a16:creationId xmlns:a16="http://schemas.microsoft.com/office/drawing/2014/main" id="{739AFCF1-55F0-974F-0F5C-34444B290B55}"/>
              </a:ext>
            </a:extLst>
          </p:cNvPr>
          <p:cNvSpPr>
            <a:spLocks noGrp="1"/>
          </p:cNvSpPr>
          <p:nvPr>
            <p:ph type="body" sz="quarter" idx="29" hasCustomPrompt="1"/>
          </p:nvPr>
        </p:nvSpPr>
        <p:spPr>
          <a:xfrm>
            <a:off x="457200" y="4479943"/>
            <a:ext cx="1399032" cy="411480"/>
          </a:xfrm>
        </p:spPr>
        <p:txBody>
          <a:bodyPr lIns="0" tIns="0" rIns="0" bIns="0" anchor="t">
            <a:noAutofit/>
          </a:bodyPr>
          <a:lstStyle>
            <a:lvl1pPr marL="0" indent="0" algn="r">
              <a:lnSpc>
                <a:spcPct val="100000"/>
              </a:lnSpc>
              <a:spcBef>
                <a:spcPts val="0"/>
              </a:spcBef>
              <a:buFont typeface="+mj-lt"/>
              <a:buNone/>
              <a:defRPr sz="1400" b="1" cap="all" spc="100" baseline="0">
                <a:solidFill>
                  <a:schemeClr val="tx1"/>
                </a:solidFill>
                <a:latin typeface="+mj-lt"/>
              </a:defRPr>
            </a:lvl1pPr>
          </a:lstStyle>
          <a:p>
            <a:pPr lvl="0"/>
            <a:r>
              <a:rPr lang="en-US" dirty="0"/>
              <a:t>Name</a:t>
            </a:r>
          </a:p>
        </p:txBody>
      </p:sp>
      <p:sp>
        <p:nvSpPr>
          <p:cNvPr id="29" name="Text Placeholder 28">
            <a:extLst>
              <a:ext uri="{FF2B5EF4-FFF2-40B4-BE49-F238E27FC236}">
                <a16:creationId xmlns:a16="http://schemas.microsoft.com/office/drawing/2014/main" id="{77CF7DE5-8E6D-2C2C-A514-BAB6D4B6FF3B}"/>
              </a:ext>
            </a:extLst>
          </p:cNvPr>
          <p:cNvSpPr>
            <a:spLocks noGrp="1"/>
          </p:cNvSpPr>
          <p:nvPr>
            <p:ph type="body" sz="quarter" idx="30" hasCustomPrompt="1"/>
          </p:nvPr>
        </p:nvSpPr>
        <p:spPr>
          <a:xfrm>
            <a:off x="457200" y="4904195"/>
            <a:ext cx="1399032" cy="517580"/>
          </a:xfrm>
        </p:spPr>
        <p:txBody>
          <a:bodyPr lIns="0" tIns="0" rIns="0" bIns="0">
            <a:noAutofit/>
          </a:bodyPr>
          <a:lstStyle>
            <a:lvl1pPr marL="0" indent="0" algn="r">
              <a:lnSpc>
                <a:spcPct val="100000"/>
              </a:lnSpc>
              <a:spcBef>
                <a:spcPts val="0"/>
              </a:spcBef>
              <a:buNone/>
              <a:defRPr sz="1200" b="0" spc="100" baseline="0">
                <a:solidFill>
                  <a:schemeClr val="tx1"/>
                </a:solidFill>
              </a:defRPr>
            </a:lvl1pPr>
          </a:lstStyle>
          <a:p>
            <a:pPr lvl="0"/>
            <a:r>
              <a:rPr lang="en-US" dirty="0"/>
              <a:t>Title</a:t>
            </a:r>
          </a:p>
        </p:txBody>
      </p:sp>
      <p:sp>
        <p:nvSpPr>
          <p:cNvPr id="6" name="Picture Placeholder 23">
            <a:extLst>
              <a:ext uri="{FF2B5EF4-FFF2-40B4-BE49-F238E27FC236}">
                <a16:creationId xmlns:a16="http://schemas.microsoft.com/office/drawing/2014/main" id="{5E48B363-63E8-4F17-842B-53AD935A6529}"/>
              </a:ext>
            </a:extLst>
          </p:cNvPr>
          <p:cNvSpPr>
            <a:spLocks noGrp="1" noChangeAspect="1"/>
          </p:cNvSpPr>
          <p:nvPr>
            <p:ph type="pic" sz="quarter" idx="13"/>
          </p:nvPr>
        </p:nvSpPr>
        <p:spPr>
          <a:xfrm>
            <a:off x="1993392" y="2450592"/>
            <a:ext cx="1161288" cy="1161288"/>
          </a:xfrm>
        </p:spPr>
        <p:txBody>
          <a:bodyPr>
            <a:normAutofit/>
          </a:bodyPr>
          <a:lstStyle>
            <a:lvl1pPr marL="0" indent="0">
              <a:buNone/>
              <a:defRPr sz="1400">
                <a:solidFill>
                  <a:schemeClr val="tx1"/>
                </a:solidFill>
              </a:defRPr>
            </a:lvl1pPr>
          </a:lstStyle>
          <a:p>
            <a:r>
              <a:rPr lang="en-US"/>
              <a:t>Click icon to add picture</a:t>
            </a:r>
            <a:endParaRPr lang="en-US" dirty="0"/>
          </a:p>
        </p:txBody>
      </p:sp>
      <p:sp>
        <p:nvSpPr>
          <p:cNvPr id="21" name="Picture Placeholder 23">
            <a:extLst>
              <a:ext uri="{FF2B5EF4-FFF2-40B4-BE49-F238E27FC236}">
                <a16:creationId xmlns:a16="http://schemas.microsoft.com/office/drawing/2014/main" id="{DBA744D6-401F-C995-EF58-BD24A0DD8581}"/>
              </a:ext>
            </a:extLst>
          </p:cNvPr>
          <p:cNvSpPr>
            <a:spLocks noGrp="1" noChangeAspect="1"/>
          </p:cNvSpPr>
          <p:nvPr>
            <p:ph type="pic" sz="quarter" idx="25"/>
          </p:nvPr>
        </p:nvSpPr>
        <p:spPr>
          <a:xfrm>
            <a:off x="1993392" y="4260487"/>
            <a:ext cx="1161288" cy="1161288"/>
          </a:xfrm>
        </p:spPr>
        <p:txBody>
          <a:bodyPr>
            <a:normAutofit/>
          </a:bodyPr>
          <a:lstStyle>
            <a:lvl1pPr marL="0" indent="0">
              <a:buNone/>
              <a:defRPr sz="1400">
                <a:solidFill>
                  <a:schemeClr val="tx1"/>
                </a:solidFill>
              </a:defRPr>
            </a:lvl1pPr>
          </a:lstStyle>
          <a:p>
            <a:r>
              <a:rPr lang="en-US"/>
              <a:t>Click icon to add picture</a:t>
            </a:r>
            <a:endParaRPr lang="en-US" dirty="0"/>
          </a:p>
        </p:txBody>
      </p:sp>
      <p:sp>
        <p:nvSpPr>
          <p:cNvPr id="12" name="Text Placeholder 28">
            <a:extLst>
              <a:ext uri="{FF2B5EF4-FFF2-40B4-BE49-F238E27FC236}">
                <a16:creationId xmlns:a16="http://schemas.microsoft.com/office/drawing/2014/main" id="{A1A33FCF-D2EB-478E-8679-428657895F76}"/>
              </a:ext>
            </a:extLst>
          </p:cNvPr>
          <p:cNvSpPr>
            <a:spLocks noGrp="1"/>
          </p:cNvSpPr>
          <p:nvPr>
            <p:ph type="body" sz="quarter" idx="19" hasCustomPrompt="1"/>
          </p:nvPr>
        </p:nvSpPr>
        <p:spPr>
          <a:xfrm>
            <a:off x="3218688" y="2670048"/>
            <a:ext cx="1399032" cy="411480"/>
          </a:xfrm>
        </p:spPr>
        <p:txBody>
          <a:bodyPr lIns="0" tIns="0" rIns="0" bIns="0" anchor="t">
            <a:noAutofit/>
          </a:bodyPr>
          <a:lstStyle>
            <a:lvl1pPr marL="0" indent="0" algn="r">
              <a:lnSpc>
                <a:spcPct val="100000"/>
              </a:lnSpc>
              <a:spcBef>
                <a:spcPts val="0"/>
              </a:spcBef>
              <a:buFont typeface="+mj-lt"/>
              <a:buNone/>
              <a:defRPr sz="1400" b="1" cap="all" spc="100" baseline="0">
                <a:solidFill>
                  <a:schemeClr val="tx1"/>
                </a:solidFill>
                <a:latin typeface="+mj-lt"/>
              </a:defRPr>
            </a:lvl1pPr>
          </a:lstStyle>
          <a:p>
            <a:pPr lvl="0"/>
            <a:r>
              <a:rPr lang="en-US" dirty="0"/>
              <a:t>Name</a:t>
            </a:r>
          </a:p>
        </p:txBody>
      </p:sp>
      <p:sp>
        <p:nvSpPr>
          <p:cNvPr id="13" name="Text Placeholder 28">
            <a:extLst>
              <a:ext uri="{FF2B5EF4-FFF2-40B4-BE49-F238E27FC236}">
                <a16:creationId xmlns:a16="http://schemas.microsoft.com/office/drawing/2014/main" id="{55274EF8-F641-41B2-89C1-FD94AFA48684}"/>
              </a:ext>
            </a:extLst>
          </p:cNvPr>
          <p:cNvSpPr>
            <a:spLocks noGrp="1"/>
          </p:cNvSpPr>
          <p:nvPr>
            <p:ph type="body" sz="quarter" idx="20" hasCustomPrompt="1"/>
          </p:nvPr>
        </p:nvSpPr>
        <p:spPr>
          <a:xfrm>
            <a:off x="3218688" y="3094300"/>
            <a:ext cx="1399032" cy="517580"/>
          </a:xfrm>
        </p:spPr>
        <p:txBody>
          <a:bodyPr lIns="0" tIns="0" rIns="0" bIns="0">
            <a:noAutofit/>
          </a:bodyPr>
          <a:lstStyle>
            <a:lvl1pPr marL="0" indent="0" algn="r">
              <a:lnSpc>
                <a:spcPct val="100000"/>
              </a:lnSpc>
              <a:spcBef>
                <a:spcPts val="0"/>
              </a:spcBef>
              <a:buNone/>
              <a:defRPr sz="1200" b="0" spc="100" baseline="0">
                <a:solidFill>
                  <a:schemeClr val="tx1"/>
                </a:solidFill>
              </a:defRPr>
            </a:lvl1pPr>
          </a:lstStyle>
          <a:p>
            <a:pPr lvl="0"/>
            <a:r>
              <a:rPr lang="en-US" dirty="0"/>
              <a:t>Title</a:t>
            </a:r>
          </a:p>
        </p:txBody>
      </p:sp>
      <p:sp>
        <p:nvSpPr>
          <p:cNvPr id="30" name="Text Placeholder 28">
            <a:extLst>
              <a:ext uri="{FF2B5EF4-FFF2-40B4-BE49-F238E27FC236}">
                <a16:creationId xmlns:a16="http://schemas.microsoft.com/office/drawing/2014/main" id="{B1201CED-247A-16CA-9F03-BF32393D3B56}"/>
              </a:ext>
            </a:extLst>
          </p:cNvPr>
          <p:cNvSpPr>
            <a:spLocks noGrp="1"/>
          </p:cNvSpPr>
          <p:nvPr>
            <p:ph type="body" sz="quarter" idx="31" hasCustomPrompt="1"/>
          </p:nvPr>
        </p:nvSpPr>
        <p:spPr>
          <a:xfrm>
            <a:off x="3218688" y="4479943"/>
            <a:ext cx="1399032" cy="411480"/>
          </a:xfrm>
        </p:spPr>
        <p:txBody>
          <a:bodyPr lIns="0" tIns="0" rIns="0" bIns="0" anchor="t">
            <a:noAutofit/>
          </a:bodyPr>
          <a:lstStyle>
            <a:lvl1pPr marL="0" indent="0" algn="r">
              <a:lnSpc>
                <a:spcPct val="100000"/>
              </a:lnSpc>
              <a:spcBef>
                <a:spcPts val="0"/>
              </a:spcBef>
              <a:buFont typeface="+mj-lt"/>
              <a:buNone/>
              <a:defRPr sz="1400" b="1" cap="all" spc="100" baseline="0">
                <a:solidFill>
                  <a:schemeClr val="tx1"/>
                </a:solidFill>
                <a:latin typeface="+mj-lt"/>
              </a:defRPr>
            </a:lvl1pPr>
          </a:lstStyle>
          <a:p>
            <a:pPr lvl="0"/>
            <a:r>
              <a:rPr lang="en-US" dirty="0"/>
              <a:t>Name</a:t>
            </a:r>
          </a:p>
        </p:txBody>
      </p:sp>
      <p:sp>
        <p:nvSpPr>
          <p:cNvPr id="31" name="Text Placeholder 28">
            <a:extLst>
              <a:ext uri="{FF2B5EF4-FFF2-40B4-BE49-F238E27FC236}">
                <a16:creationId xmlns:a16="http://schemas.microsoft.com/office/drawing/2014/main" id="{2D5FA954-036C-191F-7040-1848AB2BE3CA}"/>
              </a:ext>
            </a:extLst>
          </p:cNvPr>
          <p:cNvSpPr>
            <a:spLocks noGrp="1"/>
          </p:cNvSpPr>
          <p:nvPr>
            <p:ph type="body" sz="quarter" idx="32" hasCustomPrompt="1"/>
          </p:nvPr>
        </p:nvSpPr>
        <p:spPr>
          <a:xfrm>
            <a:off x="3218688" y="4904195"/>
            <a:ext cx="1399032" cy="517580"/>
          </a:xfrm>
        </p:spPr>
        <p:txBody>
          <a:bodyPr lIns="0" tIns="0" rIns="0" bIns="0">
            <a:noAutofit/>
          </a:bodyPr>
          <a:lstStyle>
            <a:lvl1pPr marL="0" indent="0" algn="r">
              <a:lnSpc>
                <a:spcPct val="100000"/>
              </a:lnSpc>
              <a:spcBef>
                <a:spcPts val="0"/>
              </a:spcBef>
              <a:buNone/>
              <a:defRPr sz="1200" b="0" spc="100" baseline="0">
                <a:solidFill>
                  <a:schemeClr val="tx1"/>
                </a:solidFill>
              </a:defRPr>
            </a:lvl1pPr>
          </a:lstStyle>
          <a:p>
            <a:pPr lvl="0"/>
            <a:r>
              <a:rPr lang="en-US" dirty="0"/>
              <a:t>Title</a:t>
            </a:r>
          </a:p>
        </p:txBody>
      </p:sp>
      <p:sp>
        <p:nvSpPr>
          <p:cNvPr id="7" name="Picture Placeholder 23">
            <a:extLst>
              <a:ext uri="{FF2B5EF4-FFF2-40B4-BE49-F238E27FC236}">
                <a16:creationId xmlns:a16="http://schemas.microsoft.com/office/drawing/2014/main" id="{9ABA5222-6FD6-405B-8AC8-18022C36590F}"/>
              </a:ext>
            </a:extLst>
          </p:cNvPr>
          <p:cNvSpPr>
            <a:spLocks noGrp="1" noChangeAspect="1"/>
          </p:cNvSpPr>
          <p:nvPr>
            <p:ph type="pic" sz="quarter" idx="14"/>
          </p:nvPr>
        </p:nvSpPr>
        <p:spPr>
          <a:xfrm>
            <a:off x="4745736" y="2450592"/>
            <a:ext cx="1161288" cy="1161288"/>
          </a:xfrm>
        </p:spPr>
        <p:txBody>
          <a:bodyPr>
            <a:normAutofit/>
          </a:bodyPr>
          <a:lstStyle>
            <a:lvl1pPr marL="0" indent="0">
              <a:buNone/>
              <a:defRPr sz="1400">
                <a:solidFill>
                  <a:schemeClr val="tx1"/>
                </a:solidFill>
              </a:defRPr>
            </a:lvl1pPr>
          </a:lstStyle>
          <a:p>
            <a:r>
              <a:rPr lang="en-US"/>
              <a:t>Click icon to add picture</a:t>
            </a:r>
            <a:endParaRPr lang="en-US" dirty="0"/>
          </a:p>
        </p:txBody>
      </p:sp>
      <p:sp>
        <p:nvSpPr>
          <p:cNvPr id="23" name="Picture Placeholder 23">
            <a:extLst>
              <a:ext uri="{FF2B5EF4-FFF2-40B4-BE49-F238E27FC236}">
                <a16:creationId xmlns:a16="http://schemas.microsoft.com/office/drawing/2014/main" id="{8CFBAF86-D36B-F789-2C9C-78C6830B13C9}"/>
              </a:ext>
            </a:extLst>
          </p:cNvPr>
          <p:cNvSpPr>
            <a:spLocks noGrp="1" noChangeAspect="1"/>
          </p:cNvSpPr>
          <p:nvPr>
            <p:ph type="pic" sz="quarter" idx="26"/>
          </p:nvPr>
        </p:nvSpPr>
        <p:spPr>
          <a:xfrm>
            <a:off x="4745736" y="4260487"/>
            <a:ext cx="1161288" cy="1161288"/>
          </a:xfrm>
        </p:spPr>
        <p:txBody>
          <a:bodyPr>
            <a:normAutofit/>
          </a:bodyPr>
          <a:lstStyle>
            <a:lvl1pPr marL="0" indent="0">
              <a:buNone/>
              <a:defRPr sz="1400">
                <a:solidFill>
                  <a:schemeClr val="tx1"/>
                </a:solidFill>
              </a:defRPr>
            </a:lvl1pPr>
          </a:lstStyle>
          <a:p>
            <a:r>
              <a:rPr lang="en-US"/>
              <a:t>Click icon to add picture</a:t>
            </a:r>
            <a:endParaRPr lang="en-US" dirty="0"/>
          </a:p>
        </p:txBody>
      </p:sp>
      <p:sp>
        <p:nvSpPr>
          <p:cNvPr id="14" name="Text Placeholder 28">
            <a:extLst>
              <a:ext uri="{FF2B5EF4-FFF2-40B4-BE49-F238E27FC236}">
                <a16:creationId xmlns:a16="http://schemas.microsoft.com/office/drawing/2014/main" id="{5A429D4E-B795-4E55-852E-9E161F9EBD36}"/>
              </a:ext>
            </a:extLst>
          </p:cNvPr>
          <p:cNvSpPr>
            <a:spLocks noGrp="1"/>
          </p:cNvSpPr>
          <p:nvPr>
            <p:ph type="body" sz="quarter" idx="21" hasCustomPrompt="1"/>
          </p:nvPr>
        </p:nvSpPr>
        <p:spPr>
          <a:xfrm>
            <a:off x="5966787" y="2670048"/>
            <a:ext cx="1399032" cy="411480"/>
          </a:xfrm>
        </p:spPr>
        <p:txBody>
          <a:bodyPr lIns="0" tIns="0" rIns="0" bIns="0" anchor="t">
            <a:noAutofit/>
          </a:bodyPr>
          <a:lstStyle>
            <a:lvl1pPr marL="0" indent="0" algn="r">
              <a:lnSpc>
                <a:spcPct val="100000"/>
              </a:lnSpc>
              <a:spcBef>
                <a:spcPts val="0"/>
              </a:spcBef>
              <a:buFont typeface="+mj-lt"/>
              <a:buNone/>
              <a:defRPr sz="1400" b="1" cap="all" spc="100" baseline="0">
                <a:solidFill>
                  <a:schemeClr val="tx1"/>
                </a:solidFill>
                <a:latin typeface="+mj-lt"/>
              </a:defRPr>
            </a:lvl1pPr>
          </a:lstStyle>
          <a:p>
            <a:pPr lvl="0"/>
            <a:r>
              <a:rPr lang="en-US" dirty="0"/>
              <a:t>Name</a:t>
            </a:r>
          </a:p>
        </p:txBody>
      </p:sp>
      <p:sp>
        <p:nvSpPr>
          <p:cNvPr id="15" name="Text Placeholder 28">
            <a:extLst>
              <a:ext uri="{FF2B5EF4-FFF2-40B4-BE49-F238E27FC236}">
                <a16:creationId xmlns:a16="http://schemas.microsoft.com/office/drawing/2014/main" id="{41D297CB-52EE-4DE4-AEAC-CD4AAF2BF17B}"/>
              </a:ext>
            </a:extLst>
          </p:cNvPr>
          <p:cNvSpPr>
            <a:spLocks noGrp="1"/>
          </p:cNvSpPr>
          <p:nvPr>
            <p:ph type="body" sz="quarter" idx="22" hasCustomPrompt="1"/>
          </p:nvPr>
        </p:nvSpPr>
        <p:spPr>
          <a:xfrm>
            <a:off x="5966787" y="3094300"/>
            <a:ext cx="1399032" cy="517580"/>
          </a:xfrm>
        </p:spPr>
        <p:txBody>
          <a:bodyPr lIns="0" tIns="0" rIns="0" bIns="0">
            <a:noAutofit/>
          </a:bodyPr>
          <a:lstStyle>
            <a:lvl1pPr marL="0" indent="0" algn="r">
              <a:lnSpc>
                <a:spcPct val="100000"/>
              </a:lnSpc>
              <a:spcBef>
                <a:spcPts val="0"/>
              </a:spcBef>
              <a:buNone/>
              <a:defRPr sz="1200" b="0" spc="100" baseline="0">
                <a:solidFill>
                  <a:schemeClr val="tx1"/>
                </a:solidFill>
              </a:defRPr>
            </a:lvl1pPr>
          </a:lstStyle>
          <a:p>
            <a:pPr lvl="0"/>
            <a:r>
              <a:rPr lang="en-US" dirty="0"/>
              <a:t>Title</a:t>
            </a:r>
          </a:p>
        </p:txBody>
      </p:sp>
      <p:sp>
        <p:nvSpPr>
          <p:cNvPr id="32" name="Text Placeholder 28">
            <a:extLst>
              <a:ext uri="{FF2B5EF4-FFF2-40B4-BE49-F238E27FC236}">
                <a16:creationId xmlns:a16="http://schemas.microsoft.com/office/drawing/2014/main" id="{6E32CE61-2D9B-C245-0D18-C33760B08537}"/>
              </a:ext>
            </a:extLst>
          </p:cNvPr>
          <p:cNvSpPr>
            <a:spLocks noGrp="1"/>
          </p:cNvSpPr>
          <p:nvPr>
            <p:ph type="body" sz="quarter" idx="33" hasCustomPrompt="1"/>
          </p:nvPr>
        </p:nvSpPr>
        <p:spPr>
          <a:xfrm>
            <a:off x="5966787" y="4479943"/>
            <a:ext cx="1399032" cy="411480"/>
          </a:xfrm>
        </p:spPr>
        <p:txBody>
          <a:bodyPr lIns="0" tIns="0" rIns="0" bIns="0" anchor="t">
            <a:noAutofit/>
          </a:bodyPr>
          <a:lstStyle>
            <a:lvl1pPr marL="0" indent="0" algn="r">
              <a:lnSpc>
                <a:spcPct val="100000"/>
              </a:lnSpc>
              <a:spcBef>
                <a:spcPts val="0"/>
              </a:spcBef>
              <a:buFont typeface="+mj-lt"/>
              <a:buNone/>
              <a:defRPr sz="1400" b="1" cap="all" spc="100" baseline="0">
                <a:solidFill>
                  <a:schemeClr val="tx1"/>
                </a:solidFill>
                <a:latin typeface="+mj-lt"/>
              </a:defRPr>
            </a:lvl1pPr>
          </a:lstStyle>
          <a:p>
            <a:pPr lvl="0"/>
            <a:r>
              <a:rPr lang="en-US" dirty="0"/>
              <a:t>Name</a:t>
            </a:r>
          </a:p>
        </p:txBody>
      </p:sp>
      <p:sp>
        <p:nvSpPr>
          <p:cNvPr id="33" name="Text Placeholder 28">
            <a:extLst>
              <a:ext uri="{FF2B5EF4-FFF2-40B4-BE49-F238E27FC236}">
                <a16:creationId xmlns:a16="http://schemas.microsoft.com/office/drawing/2014/main" id="{E4068D0A-21CD-897C-9CC1-0BFDAABBD491}"/>
              </a:ext>
            </a:extLst>
          </p:cNvPr>
          <p:cNvSpPr>
            <a:spLocks noGrp="1"/>
          </p:cNvSpPr>
          <p:nvPr>
            <p:ph type="body" sz="quarter" idx="34" hasCustomPrompt="1"/>
          </p:nvPr>
        </p:nvSpPr>
        <p:spPr>
          <a:xfrm>
            <a:off x="5966787" y="4904195"/>
            <a:ext cx="1399032" cy="517580"/>
          </a:xfrm>
        </p:spPr>
        <p:txBody>
          <a:bodyPr lIns="0" tIns="0" rIns="0" bIns="0">
            <a:noAutofit/>
          </a:bodyPr>
          <a:lstStyle>
            <a:lvl1pPr marL="0" indent="0" algn="r">
              <a:lnSpc>
                <a:spcPct val="100000"/>
              </a:lnSpc>
              <a:spcBef>
                <a:spcPts val="0"/>
              </a:spcBef>
              <a:buNone/>
              <a:defRPr sz="1200" b="0" spc="100" baseline="0">
                <a:solidFill>
                  <a:schemeClr val="tx1"/>
                </a:solidFill>
              </a:defRPr>
            </a:lvl1pPr>
          </a:lstStyle>
          <a:p>
            <a:pPr lvl="0"/>
            <a:r>
              <a:rPr lang="en-US" dirty="0"/>
              <a:t>Title</a:t>
            </a:r>
          </a:p>
        </p:txBody>
      </p:sp>
      <p:sp>
        <p:nvSpPr>
          <p:cNvPr id="8" name="Picture Placeholder 23">
            <a:extLst>
              <a:ext uri="{FF2B5EF4-FFF2-40B4-BE49-F238E27FC236}">
                <a16:creationId xmlns:a16="http://schemas.microsoft.com/office/drawing/2014/main" id="{124DE785-775F-4AE4-94B3-FA728188EBA5}"/>
              </a:ext>
            </a:extLst>
          </p:cNvPr>
          <p:cNvSpPr>
            <a:spLocks noGrp="1" noChangeAspect="1"/>
          </p:cNvSpPr>
          <p:nvPr>
            <p:ph type="pic" sz="quarter" idx="15"/>
          </p:nvPr>
        </p:nvSpPr>
        <p:spPr>
          <a:xfrm>
            <a:off x="7498080" y="2450592"/>
            <a:ext cx="1161288" cy="1161288"/>
          </a:xfrm>
        </p:spPr>
        <p:txBody>
          <a:bodyPr>
            <a:normAutofit/>
          </a:bodyPr>
          <a:lstStyle>
            <a:lvl1pPr marL="0" indent="0">
              <a:buNone/>
              <a:defRPr sz="1400">
                <a:solidFill>
                  <a:schemeClr val="tx1"/>
                </a:solidFill>
              </a:defRPr>
            </a:lvl1pPr>
          </a:lstStyle>
          <a:p>
            <a:r>
              <a:rPr lang="en-US"/>
              <a:t>Click icon to add picture</a:t>
            </a:r>
            <a:endParaRPr lang="en-US" dirty="0"/>
          </a:p>
        </p:txBody>
      </p:sp>
      <p:sp>
        <p:nvSpPr>
          <p:cNvPr id="26" name="Picture Placeholder 23">
            <a:extLst>
              <a:ext uri="{FF2B5EF4-FFF2-40B4-BE49-F238E27FC236}">
                <a16:creationId xmlns:a16="http://schemas.microsoft.com/office/drawing/2014/main" id="{C110D526-1AE4-5106-E956-0B2ED3A4D4BC}"/>
              </a:ext>
            </a:extLst>
          </p:cNvPr>
          <p:cNvSpPr>
            <a:spLocks noGrp="1" noChangeAspect="1"/>
          </p:cNvSpPr>
          <p:nvPr>
            <p:ph type="pic" sz="quarter" idx="27"/>
          </p:nvPr>
        </p:nvSpPr>
        <p:spPr>
          <a:xfrm>
            <a:off x="7498080" y="4260487"/>
            <a:ext cx="1161288" cy="1161288"/>
          </a:xfrm>
        </p:spPr>
        <p:txBody>
          <a:bodyPr>
            <a:normAutofit/>
          </a:bodyPr>
          <a:lstStyle>
            <a:lvl1pPr marL="0" indent="0">
              <a:buNone/>
              <a:defRPr sz="1400">
                <a:solidFill>
                  <a:schemeClr val="tx1"/>
                </a:solidFill>
              </a:defRPr>
            </a:lvl1pPr>
          </a:lstStyle>
          <a:p>
            <a:r>
              <a:rPr lang="en-US"/>
              <a:t>Click icon to add picture</a:t>
            </a:r>
            <a:endParaRPr lang="en-US" dirty="0"/>
          </a:p>
        </p:txBody>
      </p:sp>
      <p:sp>
        <p:nvSpPr>
          <p:cNvPr id="16" name="Text Placeholder 28">
            <a:extLst>
              <a:ext uri="{FF2B5EF4-FFF2-40B4-BE49-F238E27FC236}">
                <a16:creationId xmlns:a16="http://schemas.microsoft.com/office/drawing/2014/main" id="{AD7B736B-3A10-499F-8F23-4437982C8231}"/>
              </a:ext>
            </a:extLst>
          </p:cNvPr>
          <p:cNvSpPr>
            <a:spLocks noGrp="1"/>
          </p:cNvSpPr>
          <p:nvPr>
            <p:ph type="body" sz="quarter" idx="23" hasCustomPrompt="1"/>
          </p:nvPr>
        </p:nvSpPr>
        <p:spPr>
          <a:xfrm>
            <a:off x="8732520" y="2670048"/>
            <a:ext cx="1399032" cy="411480"/>
          </a:xfrm>
        </p:spPr>
        <p:txBody>
          <a:bodyPr lIns="0" tIns="0" rIns="0" bIns="0" anchor="t">
            <a:noAutofit/>
          </a:bodyPr>
          <a:lstStyle>
            <a:lvl1pPr marL="0" indent="0" algn="r">
              <a:lnSpc>
                <a:spcPct val="100000"/>
              </a:lnSpc>
              <a:spcBef>
                <a:spcPts val="0"/>
              </a:spcBef>
              <a:buFont typeface="+mj-lt"/>
              <a:buNone/>
              <a:defRPr sz="1400" b="1" cap="all" spc="100" baseline="0">
                <a:solidFill>
                  <a:schemeClr val="tx1"/>
                </a:solidFill>
                <a:latin typeface="+mj-lt"/>
              </a:defRPr>
            </a:lvl1pPr>
          </a:lstStyle>
          <a:p>
            <a:pPr lvl="0"/>
            <a:r>
              <a:rPr lang="en-US" dirty="0"/>
              <a:t>Name</a:t>
            </a:r>
          </a:p>
        </p:txBody>
      </p:sp>
      <p:sp>
        <p:nvSpPr>
          <p:cNvPr id="17" name="Text Placeholder 28">
            <a:extLst>
              <a:ext uri="{FF2B5EF4-FFF2-40B4-BE49-F238E27FC236}">
                <a16:creationId xmlns:a16="http://schemas.microsoft.com/office/drawing/2014/main" id="{07165540-290D-4A38-87DE-F52B05BD6A1A}"/>
              </a:ext>
            </a:extLst>
          </p:cNvPr>
          <p:cNvSpPr>
            <a:spLocks noGrp="1"/>
          </p:cNvSpPr>
          <p:nvPr>
            <p:ph type="body" sz="quarter" idx="24" hasCustomPrompt="1"/>
          </p:nvPr>
        </p:nvSpPr>
        <p:spPr>
          <a:xfrm>
            <a:off x="8732520" y="3094300"/>
            <a:ext cx="1399032" cy="517580"/>
          </a:xfrm>
        </p:spPr>
        <p:txBody>
          <a:bodyPr lIns="0" tIns="0" rIns="0" bIns="0">
            <a:noAutofit/>
          </a:bodyPr>
          <a:lstStyle>
            <a:lvl1pPr marL="0" indent="0" algn="r">
              <a:lnSpc>
                <a:spcPct val="100000"/>
              </a:lnSpc>
              <a:spcBef>
                <a:spcPts val="0"/>
              </a:spcBef>
              <a:buNone/>
              <a:defRPr sz="1200" b="0" spc="100" baseline="0">
                <a:solidFill>
                  <a:schemeClr val="tx1"/>
                </a:solidFill>
              </a:defRPr>
            </a:lvl1pPr>
          </a:lstStyle>
          <a:p>
            <a:pPr lvl="0"/>
            <a:r>
              <a:rPr lang="en-US" dirty="0"/>
              <a:t>Title</a:t>
            </a:r>
          </a:p>
        </p:txBody>
      </p:sp>
      <p:sp>
        <p:nvSpPr>
          <p:cNvPr id="34" name="Text Placeholder 28">
            <a:extLst>
              <a:ext uri="{FF2B5EF4-FFF2-40B4-BE49-F238E27FC236}">
                <a16:creationId xmlns:a16="http://schemas.microsoft.com/office/drawing/2014/main" id="{3858F91A-46AA-AF23-2716-3B2B678BBE01}"/>
              </a:ext>
            </a:extLst>
          </p:cNvPr>
          <p:cNvSpPr>
            <a:spLocks noGrp="1"/>
          </p:cNvSpPr>
          <p:nvPr>
            <p:ph type="body" sz="quarter" idx="35" hasCustomPrompt="1"/>
          </p:nvPr>
        </p:nvSpPr>
        <p:spPr>
          <a:xfrm>
            <a:off x="8732520" y="4479943"/>
            <a:ext cx="1399032" cy="411480"/>
          </a:xfrm>
        </p:spPr>
        <p:txBody>
          <a:bodyPr lIns="0" tIns="0" rIns="0" bIns="0" anchor="t">
            <a:noAutofit/>
          </a:bodyPr>
          <a:lstStyle>
            <a:lvl1pPr marL="0" indent="0" algn="r">
              <a:lnSpc>
                <a:spcPct val="100000"/>
              </a:lnSpc>
              <a:spcBef>
                <a:spcPts val="0"/>
              </a:spcBef>
              <a:buFont typeface="+mj-lt"/>
              <a:buNone/>
              <a:defRPr sz="1400" b="1" cap="all" spc="100" baseline="0">
                <a:solidFill>
                  <a:schemeClr val="tx1"/>
                </a:solidFill>
                <a:latin typeface="+mj-lt"/>
              </a:defRPr>
            </a:lvl1pPr>
          </a:lstStyle>
          <a:p>
            <a:pPr lvl="0"/>
            <a:r>
              <a:rPr lang="en-US" dirty="0"/>
              <a:t>Name</a:t>
            </a:r>
          </a:p>
        </p:txBody>
      </p:sp>
      <p:sp>
        <p:nvSpPr>
          <p:cNvPr id="35" name="Text Placeholder 28">
            <a:extLst>
              <a:ext uri="{FF2B5EF4-FFF2-40B4-BE49-F238E27FC236}">
                <a16:creationId xmlns:a16="http://schemas.microsoft.com/office/drawing/2014/main" id="{EBC002F6-7435-833F-0E8B-30A53B0755AE}"/>
              </a:ext>
            </a:extLst>
          </p:cNvPr>
          <p:cNvSpPr>
            <a:spLocks noGrp="1"/>
          </p:cNvSpPr>
          <p:nvPr>
            <p:ph type="body" sz="quarter" idx="36" hasCustomPrompt="1"/>
          </p:nvPr>
        </p:nvSpPr>
        <p:spPr>
          <a:xfrm>
            <a:off x="8732520" y="4904195"/>
            <a:ext cx="1399032" cy="517580"/>
          </a:xfrm>
        </p:spPr>
        <p:txBody>
          <a:bodyPr lIns="0" tIns="0" rIns="0" bIns="0">
            <a:noAutofit/>
          </a:bodyPr>
          <a:lstStyle>
            <a:lvl1pPr marL="0" indent="0" algn="r">
              <a:lnSpc>
                <a:spcPct val="100000"/>
              </a:lnSpc>
              <a:spcBef>
                <a:spcPts val="0"/>
              </a:spcBef>
              <a:buNone/>
              <a:defRPr sz="1200" b="0" spc="100" baseline="0">
                <a:solidFill>
                  <a:schemeClr val="tx1"/>
                </a:solidFill>
              </a:defRPr>
            </a:lvl1pPr>
          </a:lstStyle>
          <a:p>
            <a:pPr lvl="0"/>
            <a:r>
              <a:rPr lang="en-US" dirty="0"/>
              <a:t>Title</a:t>
            </a:r>
          </a:p>
        </p:txBody>
      </p:sp>
      <p:sp>
        <p:nvSpPr>
          <p:cNvPr id="9" name="Picture Placeholder 23">
            <a:extLst>
              <a:ext uri="{FF2B5EF4-FFF2-40B4-BE49-F238E27FC236}">
                <a16:creationId xmlns:a16="http://schemas.microsoft.com/office/drawing/2014/main" id="{F5694B35-7776-4DB9-9EB7-3AF076EC357D}"/>
              </a:ext>
            </a:extLst>
          </p:cNvPr>
          <p:cNvSpPr>
            <a:spLocks noGrp="1" noChangeAspect="1"/>
          </p:cNvSpPr>
          <p:nvPr>
            <p:ph type="pic" sz="quarter" idx="16"/>
          </p:nvPr>
        </p:nvSpPr>
        <p:spPr>
          <a:xfrm>
            <a:off x="10250424" y="2450592"/>
            <a:ext cx="1161288" cy="1161288"/>
          </a:xfrm>
        </p:spPr>
        <p:txBody>
          <a:bodyPr>
            <a:normAutofit/>
          </a:bodyPr>
          <a:lstStyle>
            <a:lvl1pPr marL="0" indent="0">
              <a:buNone/>
              <a:defRPr sz="1400">
                <a:solidFill>
                  <a:schemeClr val="tx1"/>
                </a:solidFill>
              </a:defRPr>
            </a:lvl1pPr>
          </a:lstStyle>
          <a:p>
            <a:r>
              <a:rPr lang="en-US"/>
              <a:t>Click icon to add picture</a:t>
            </a:r>
            <a:endParaRPr lang="en-US" dirty="0"/>
          </a:p>
        </p:txBody>
      </p:sp>
      <p:sp>
        <p:nvSpPr>
          <p:cNvPr id="27" name="Picture Placeholder 23">
            <a:extLst>
              <a:ext uri="{FF2B5EF4-FFF2-40B4-BE49-F238E27FC236}">
                <a16:creationId xmlns:a16="http://schemas.microsoft.com/office/drawing/2014/main" id="{2CBF8435-BD05-F386-4E6E-F2B6F6894FD7}"/>
              </a:ext>
            </a:extLst>
          </p:cNvPr>
          <p:cNvSpPr>
            <a:spLocks noGrp="1" noChangeAspect="1"/>
          </p:cNvSpPr>
          <p:nvPr>
            <p:ph type="pic" sz="quarter" idx="28"/>
          </p:nvPr>
        </p:nvSpPr>
        <p:spPr>
          <a:xfrm>
            <a:off x="10250424" y="4260487"/>
            <a:ext cx="1161288" cy="1161288"/>
          </a:xfrm>
        </p:spPr>
        <p:txBody>
          <a:bodyPr>
            <a:normAutofit/>
          </a:bodyPr>
          <a:lstStyle>
            <a:lvl1pPr marL="0" indent="0">
              <a:buNone/>
              <a:defRPr sz="1400">
                <a:solidFill>
                  <a:schemeClr val="tx1"/>
                </a:solidFill>
              </a:defRPr>
            </a:lvl1pPr>
          </a:lstStyle>
          <a:p>
            <a:r>
              <a:rPr lang="en-US"/>
              <a:t>Click icon to add picture</a:t>
            </a:r>
            <a:endParaRPr lang="en-US" dirty="0"/>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a:xfrm>
            <a:off x="4038600" y="11575"/>
            <a:ext cx="4114800" cy="856526"/>
          </a:xfrm>
          <a:prstGeom prst="rect">
            <a:avLst/>
          </a:prstGeom>
        </p:spPr>
        <p:txBody>
          <a:bodyPr/>
          <a:lstStyle/>
          <a:p>
            <a:r>
              <a:rPr lang="en-US" dirty="0"/>
              <a:t>PRESENTATION TITLE</a:t>
            </a:r>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a:xfrm>
            <a:off x="4038600" y="6006546"/>
            <a:ext cx="4114800" cy="851453"/>
          </a:xfrm>
          <a:prstGeom prst="rect">
            <a:avLst/>
          </a:prstGeom>
        </p:spPr>
        <p:txBody>
          <a:bodyPr/>
          <a:lstStyle/>
          <a:p>
            <a:fld id="{294A09A9-5501-47C1-A89A-A340965A2BE2}" type="slidenum">
              <a:rPr lang="en-US" smtClean="0"/>
              <a:t>‹#›</a:t>
            </a:fld>
            <a:endParaRPr lang="en-US" dirty="0"/>
          </a:p>
        </p:txBody>
      </p:sp>
      <p:cxnSp>
        <p:nvCxnSpPr>
          <p:cNvPr id="18" name="Straight Connector 17">
            <a:extLst>
              <a:ext uri="{FF2B5EF4-FFF2-40B4-BE49-F238E27FC236}">
                <a16:creationId xmlns:a16="http://schemas.microsoft.com/office/drawing/2014/main" id="{663C6C7E-F363-1F17-B288-D4D45B87028D}"/>
              </a:ext>
            </a:extLst>
          </p:cNvPr>
          <p:cNvCxnSpPr>
            <a:cxnSpLocks/>
          </p:cNvCxnSpPr>
          <p:nvPr userDrawn="1"/>
        </p:nvCxnSpPr>
        <p:spPr>
          <a:xfrm>
            <a:off x="5251048" y="868101"/>
            <a:ext cx="1689904"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ED6D4091-312C-81B9-BAF6-5E0D6F665E5D}"/>
              </a:ext>
            </a:extLst>
          </p:cNvPr>
          <p:cNvCxnSpPr>
            <a:cxnSpLocks/>
          </p:cNvCxnSpPr>
          <p:nvPr userDrawn="1"/>
        </p:nvCxnSpPr>
        <p:spPr>
          <a:xfrm>
            <a:off x="5251048" y="5995687"/>
            <a:ext cx="1689904" cy="0"/>
          </a:xfrm>
          <a:prstGeom prst="line">
            <a:avLst/>
          </a:prstGeom>
          <a:ln w="127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2055234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Background pattern&#10;&#10;Description automatically generated">
            <a:extLst>
              <a:ext uri="{FF2B5EF4-FFF2-40B4-BE49-F238E27FC236}">
                <a16:creationId xmlns:a16="http://schemas.microsoft.com/office/drawing/2014/main" id="{E020D11E-3FF2-1E7F-038B-4F9534916FEB}"/>
              </a:ext>
            </a:extLst>
          </p:cNvPr>
          <p:cNvPicPr>
            <a:picLocks noChangeAspect="1"/>
          </p:cNvPicPr>
          <p:nvPr userDrawn="1"/>
        </p:nvPicPr>
        <p:blipFill>
          <a:blip r:embed="rId21">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a:extLst>
              <a:ext uri="{FF2B5EF4-FFF2-40B4-BE49-F238E27FC236}">
                <a16:creationId xmlns:a16="http://schemas.microsoft.com/office/drawing/2014/main" id="{9198F9AA-2C87-421D-97C1-B4248DFDC2C2}"/>
              </a:ext>
            </a:extLst>
          </p:cNvPr>
          <p:cNvSpPr>
            <a:spLocks noGrp="1"/>
          </p:cNvSpPr>
          <p:nvPr>
            <p:ph type="title"/>
          </p:nvPr>
        </p:nvSpPr>
        <p:spPr>
          <a:xfrm>
            <a:off x="381000" y="1660127"/>
            <a:ext cx="11430000" cy="1325563"/>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381000" y="3104752"/>
            <a:ext cx="11430000" cy="2092281"/>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60567522-C3B6-46EB-A361-BEC2510B00CA}"/>
              </a:ext>
            </a:extLst>
          </p:cNvPr>
          <p:cNvSpPr>
            <a:spLocks noGrp="1"/>
          </p:cNvSpPr>
          <p:nvPr>
            <p:ph type="ftr" sz="quarter" idx="3"/>
          </p:nvPr>
        </p:nvSpPr>
        <p:spPr>
          <a:xfrm>
            <a:off x="4038600" y="11575"/>
            <a:ext cx="4114800" cy="856526"/>
          </a:xfrm>
          <a:prstGeom prst="rect">
            <a:avLst/>
          </a:prstGeom>
        </p:spPr>
        <p:txBody>
          <a:bodyPr vert="horz" lIns="91440" tIns="45720" rIns="91440" bIns="45720" rtlCol="0" anchor="ctr">
            <a:noAutofit/>
          </a:bodyPr>
          <a:lstStyle>
            <a:lvl1pPr algn="ctr">
              <a:defRPr sz="1200" b="1" i="0" spc="200" baseline="0">
                <a:solidFill>
                  <a:schemeClr val="tx1"/>
                </a:solidFill>
                <a:latin typeface="+mn-lt"/>
                <a:cs typeface="Arial" panose="020B0604020202020204" pitchFamily="34" charset="0"/>
              </a:defRPr>
            </a:lvl1pPr>
          </a:lstStyle>
          <a:p>
            <a:r>
              <a:rPr lang="en-US" dirty="0"/>
              <a:t>PRESENTATION TITLE</a:t>
            </a:r>
          </a:p>
        </p:txBody>
      </p:sp>
      <p:sp>
        <p:nvSpPr>
          <p:cNvPr id="6" name="Slide Number Placeholder 5">
            <a:extLst>
              <a:ext uri="{FF2B5EF4-FFF2-40B4-BE49-F238E27FC236}">
                <a16:creationId xmlns:a16="http://schemas.microsoft.com/office/drawing/2014/main" id="{CDC57CF0-034F-450D-937C-718D5AF1A059}"/>
              </a:ext>
            </a:extLst>
          </p:cNvPr>
          <p:cNvSpPr>
            <a:spLocks noGrp="1"/>
          </p:cNvSpPr>
          <p:nvPr>
            <p:ph type="sldNum" sz="quarter" idx="4"/>
          </p:nvPr>
        </p:nvSpPr>
        <p:spPr>
          <a:xfrm>
            <a:off x="4038600" y="6006546"/>
            <a:ext cx="4114800" cy="851453"/>
          </a:xfrm>
          <a:prstGeom prst="rect">
            <a:avLst/>
          </a:prstGeom>
        </p:spPr>
        <p:txBody>
          <a:bodyPr vert="horz" lIns="91440" tIns="45720" rIns="91440" bIns="45720" rtlCol="0" anchor="ctr">
            <a:noAutofit/>
          </a:bodyPr>
          <a:lstStyle>
            <a:lvl1pPr algn="ctr">
              <a:defRPr sz="1200" b="1" i="0" spc="200" baseline="0">
                <a:solidFill>
                  <a:schemeClr val="tx1"/>
                </a:solidFill>
                <a:latin typeface="+mn-lt"/>
                <a:cs typeface="Arial" panose="020B0604020202020204" pitchFamily="34" charset="0"/>
              </a:defRPr>
            </a:lvl1pPr>
          </a:lstStyle>
          <a:p>
            <a:r>
              <a:rPr lang="en-US" dirty="0"/>
              <a:t>&lt;##&gt;</a:t>
            </a:r>
          </a:p>
        </p:txBody>
      </p: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49" r:id="rId1"/>
    <p:sldLayoutId id="2147483663" r:id="rId2"/>
    <p:sldLayoutId id="2147483664" r:id="rId3"/>
    <p:sldLayoutId id="2147483651" r:id="rId4"/>
    <p:sldLayoutId id="2147483662" r:id="rId5"/>
    <p:sldLayoutId id="2147483665" r:id="rId6"/>
    <p:sldLayoutId id="2147483669" r:id="rId7"/>
    <p:sldLayoutId id="2147483658" r:id="rId8"/>
    <p:sldLayoutId id="2147483666" r:id="rId9"/>
    <p:sldLayoutId id="2147483668" r:id="rId10"/>
    <p:sldLayoutId id="2147483670" r:id="rId11"/>
    <p:sldLayoutId id="2147483653" r:id="rId12"/>
    <p:sldLayoutId id="2147483667" r:id="rId13"/>
    <p:sldLayoutId id="2147483661" r:id="rId14"/>
    <p:sldLayoutId id="2147483660" r:id="rId15"/>
    <p:sldLayoutId id="2147483655" r:id="rId16"/>
    <p:sldLayoutId id="2147483659" r:id="rId17"/>
    <p:sldLayoutId id="2147483656" r:id="rId18"/>
    <p:sldLayoutId id="2147483657" r:id="rId19"/>
  </p:sldLayoutIdLst>
  <p:hf hdr="0" dt="0"/>
  <p:txStyles>
    <p:titleStyle>
      <a:lvl1pPr algn="l" defTabSz="914400" rtl="0" eaLnBrk="1" latinLnBrk="0" hangingPunct="1">
        <a:lnSpc>
          <a:spcPct val="90000"/>
        </a:lnSpc>
        <a:spcBef>
          <a:spcPct val="0"/>
        </a:spcBef>
        <a:buNone/>
        <a:defRPr sz="4400" b="1" i="0" kern="1200" cap="all" spc="400" baseline="0">
          <a:solidFill>
            <a:schemeClr val="tx1"/>
          </a:solidFill>
          <a:latin typeface="+mj-lt"/>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spc="50" baseline="0">
          <a:solidFill>
            <a:schemeClr val="tx1"/>
          </a:solidFill>
          <a:latin typeface="+mn-lt"/>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spc="50" baseline="0">
          <a:solidFill>
            <a:schemeClr val="tx1"/>
          </a:solidFill>
          <a:latin typeface="+mn-lt"/>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spc="50" baseline="0">
          <a:solidFill>
            <a:schemeClr val="tx1"/>
          </a:solidFill>
          <a:latin typeface="+mn-lt"/>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spc="50" baseline="0">
          <a:solidFill>
            <a:schemeClr val="tx1"/>
          </a:solidFill>
          <a:latin typeface="+mn-lt"/>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spc="50" baseline="0">
          <a:solidFill>
            <a:schemeClr val="tx1"/>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hyperlink" Target="https://github.com/shivaraj65/hexbane" TargetMode="Externa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8.xml"/><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F3D98-3C30-4CFC-8643-C81E829C8C25}"/>
              </a:ext>
            </a:extLst>
          </p:cNvPr>
          <p:cNvSpPr>
            <a:spLocks noGrp="1"/>
          </p:cNvSpPr>
          <p:nvPr>
            <p:ph type="ctrTitle"/>
          </p:nvPr>
        </p:nvSpPr>
        <p:spPr>
          <a:xfrm>
            <a:off x="884148" y="1956816"/>
            <a:ext cx="10423704" cy="2387600"/>
          </a:xfrm>
        </p:spPr>
        <p:txBody>
          <a:bodyPr/>
          <a:lstStyle/>
          <a:p>
            <a:r>
              <a:rPr lang="en-US" dirty="0"/>
              <a:t>Data compass</a:t>
            </a:r>
          </a:p>
        </p:txBody>
      </p:sp>
      <p:sp>
        <p:nvSpPr>
          <p:cNvPr id="3" name="Subtitle 2">
            <a:extLst>
              <a:ext uri="{FF2B5EF4-FFF2-40B4-BE49-F238E27FC236}">
                <a16:creationId xmlns:a16="http://schemas.microsoft.com/office/drawing/2014/main" id="{A068D447-28D3-4F5F-B2DC-FD67E9015868}"/>
              </a:ext>
            </a:extLst>
          </p:cNvPr>
          <p:cNvSpPr>
            <a:spLocks noGrp="1"/>
          </p:cNvSpPr>
          <p:nvPr>
            <p:ph type="subTitle" idx="1"/>
          </p:nvPr>
        </p:nvSpPr>
        <p:spPr>
          <a:xfrm>
            <a:off x="1267740" y="5229200"/>
            <a:ext cx="10040112" cy="1368152"/>
          </a:xfrm>
        </p:spPr>
        <p:txBody>
          <a:bodyPr/>
          <a:lstStyle/>
          <a:p>
            <a:pPr algn="r"/>
            <a:r>
              <a:rPr lang="en-US" dirty="0">
                <a:solidFill>
                  <a:schemeClr val="bg2">
                    <a:lumMod val="25000"/>
                  </a:schemeClr>
                </a:solidFill>
              </a:rPr>
              <a:t>Enterprise RAG</a:t>
            </a:r>
          </a:p>
          <a:p>
            <a:pPr algn="r"/>
            <a:r>
              <a:rPr lang="en-US" dirty="0">
                <a:solidFill>
                  <a:schemeClr val="tx1">
                    <a:lumMod val="65000"/>
                    <a:lumOff val="35000"/>
                  </a:schemeClr>
                </a:solidFill>
              </a:rPr>
              <a:t>ATMECS Global </a:t>
            </a:r>
            <a:r>
              <a:rPr lang="en-US" dirty="0">
                <a:solidFill>
                  <a:schemeClr val="bg1"/>
                </a:solidFill>
              </a:rPr>
              <a:t>X</a:t>
            </a:r>
            <a:r>
              <a:rPr lang="en-US" dirty="0"/>
              <a:t> </a:t>
            </a:r>
            <a:r>
              <a:rPr lang="en-US" dirty="0">
                <a:solidFill>
                  <a:schemeClr val="tx1">
                    <a:lumMod val="65000"/>
                    <a:lumOff val="35000"/>
                  </a:schemeClr>
                </a:solidFill>
              </a:rPr>
              <a:t>Hacker Earth</a:t>
            </a:r>
          </a:p>
          <a:p>
            <a:pPr algn="r"/>
            <a:endParaRPr lang="en-US" dirty="0"/>
          </a:p>
        </p:txBody>
      </p:sp>
    </p:spTree>
    <p:extLst>
      <p:ext uri="{BB962C8B-B14F-4D97-AF65-F5344CB8AC3E}">
        <p14:creationId xmlns:p14="http://schemas.microsoft.com/office/powerpoint/2010/main" val="22593088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2B39BC3-1DB2-EB36-B4F5-81D5725C3436}"/>
              </a:ext>
            </a:extLst>
          </p:cNvPr>
          <p:cNvSpPr>
            <a:spLocks noGrp="1"/>
          </p:cNvSpPr>
          <p:nvPr>
            <p:ph type="title"/>
          </p:nvPr>
        </p:nvSpPr>
        <p:spPr>
          <a:xfrm>
            <a:off x="978060" y="1340768"/>
            <a:ext cx="10235880" cy="4521762"/>
          </a:xfrm>
        </p:spPr>
        <p:txBody>
          <a:bodyPr/>
          <a:lstStyle/>
          <a:p>
            <a:pPr marL="342900" indent="-342900" algn="l">
              <a:lnSpc>
                <a:spcPct val="150000"/>
              </a:lnSpc>
              <a:buFont typeface="Arial" panose="020B0604020202020204" pitchFamily="34" charset="0"/>
              <a:buChar char="•"/>
            </a:pPr>
            <a:r>
              <a:rPr lang="en-US" sz="2000" b="0" cap="none" spc="0" dirty="0">
                <a:latin typeface="+mn-lt"/>
              </a:rPr>
              <a:t>User selects “</a:t>
            </a:r>
            <a:r>
              <a:rPr lang="en-US" sz="2000" cap="none" spc="0" dirty="0">
                <a:latin typeface="+mn-lt"/>
              </a:rPr>
              <a:t>Askme chat</a:t>
            </a:r>
            <a:r>
              <a:rPr lang="en-US" sz="2000" b="0" cap="none" spc="0" dirty="0">
                <a:latin typeface="+mn-lt"/>
              </a:rPr>
              <a:t>”, can interact with the LLM as a normal chat with casual uses. With added features like,</a:t>
            </a:r>
            <a:br>
              <a:rPr lang="en-US" sz="2000" b="0" cap="none" spc="0" dirty="0">
                <a:latin typeface="+mn-lt"/>
              </a:rPr>
            </a:br>
            <a:r>
              <a:rPr lang="en-US" sz="2000" b="0" cap="none" spc="0" dirty="0">
                <a:latin typeface="+mn-lt"/>
              </a:rPr>
              <a:t>	[1] users could set / modify prompt.</a:t>
            </a:r>
            <a:br>
              <a:rPr lang="en-US" sz="2000" b="0" cap="none" spc="0" dirty="0">
                <a:latin typeface="+mn-lt"/>
              </a:rPr>
            </a:br>
            <a:r>
              <a:rPr lang="en-US" sz="2000" b="0" cap="none" spc="0" dirty="0">
                <a:latin typeface="+mn-lt"/>
              </a:rPr>
              <a:t>	[2] Temperature tuning.</a:t>
            </a:r>
            <a:br>
              <a:rPr lang="en-US" sz="2000" b="0" cap="none" spc="0" dirty="0">
                <a:latin typeface="+mn-lt"/>
              </a:rPr>
            </a:br>
            <a:r>
              <a:rPr lang="en-US" sz="2000" b="0" cap="none" spc="0" dirty="0">
                <a:latin typeface="+mn-lt"/>
              </a:rPr>
              <a:t>	[3] Contextual Awareness. </a:t>
            </a:r>
            <a:br>
              <a:rPr lang="en-US" sz="2000" b="0" cap="none" spc="0" dirty="0">
                <a:latin typeface="+mn-lt"/>
              </a:rPr>
            </a:br>
            <a:r>
              <a:rPr lang="en-US" sz="2000" b="0" cap="none" spc="0" dirty="0">
                <a:latin typeface="+mn-lt"/>
              </a:rPr>
              <a:t>	[4] Voice Search</a:t>
            </a:r>
            <a:br>
              <a:rPr lang="en-US" sz="2000" b="0" cap="none" spc="0" dirty="0">
                <a:latin typeface="+mn-lt"/>
              </a:rPr>
            </a:br>
            <a:r>
              <a:rPr lang="en-US" sz="2000" b="0" cap="none" spc="0" dirty="0">
                <a:latin typeface="+mn-lt"/>
              </a:rPr>
              <a:t>	[5] Multi LLM model switch on a same chat. </a:t>
            </a:r>
            <a:r>
              <a:rPr lang="en-US" sz="2000" b="0" cap="none" spc="0" dirty="0" err="1">
                <a:latin typeface="+mn-lt"/>
              </a:rPr>
              <a:t>Eg</a:t>
            </a:r>
            <a:r>
              <a:rPr lang="en-US" sz="2000" b="0" cap="none" spc="0" dirty="0">
                <a:latin typeface="+mn-lt"/>
              </a:rPr>
              <a:t>: you can ask a </a:t>
            </a:r>
            <a:r>
              <a:rPr lang="en-US" sz="2000" b="0" cap="none" spc="0" dirty="0" err="1">
                <a:latin typeface="+mn-lt"/>
              </a:rPr>
              <a:t>followup</a:t>
            </a:r>
            <a:r>
              <a:rPr lang="en-US" sz="2000" b="0" cap="none" spc="0" dirty="0">
                <a:latin typeface="+mn-lt"/>
              </a:rPr>
              <a:t> on a response given by GPT 3.5 with GPT 4 and vice versa. Based on how many models are feasible to add.</a:t>
            </a:r>
            <a:br>
              <a:rPr lang="en-US" sz="2000" b="0" cap="none" spc="0" dirty="0">
                <a:latin typeface="+mn-lt"/>
              </a:rPr>
            </a:br>
            <a:endParaRPr lang="en-US" sz="2000" b="0" cap="none" spc="0" dirty="0">
              <a:latin typeface="+mn-lt"/>
            </a:endParaRPr>
          </a:p>
        </p:txBody>
      </p:sp>
      <p:sp>
        <p:nvSpPr>
          <p:cNvPr id="2" name="Footer Placeholder 1">
            <a:extLst>
              <a:ext uri="{FF2B5EF4-FFF2-40B4-BE49-F238E27FC236}">
                <a16:creationId xmlns:a16="http://schemas.microsoft.com/office/drawing/2014/main" id="{C20A50E1-0D2E-D811-2F66-646B4778FC31}"/>
              </a:ext>
            </a:extLst>
          </p:cNvPr>
          <p:cNvSpPr>
            <a:spLocks noGrp="1"/>
          </p:cNvSpPr>
          <p:nvPr>
            <p:ph type="ftr" sz="quarter" idx="11"/>
          </p:nvPr>
        </p:nvSpPr>
        <p:spPr/>
        <p:txBody>
          <a:bodyPr/>
          <a:lstStyle/>
          <a:p>
            <a:r>
              <a:rPr lang="en-US" dirty="0"/>
              <a:t>DATA COMPASS</a:t>
            </a:r>
          </a:p>
        </p:txBody>
      </p:sp>
      <p:sp>
        <p:nvSpPr>
          <p:cNvPr id="3" name="Slide Number Placeholder 2">
            <a:extLst>
              <a:ext uri="{FF2B5EF4-FFF2-40B4-BE49-F238E27FC236}">
                <a16:creationId xmlns:a16="http://schemas.microsoft.com/office/drawing/2014/main" id="{DB94A10F-0A8C-333B-6C47-B4125180D6FB}"/>
              </a:ext>
            </a:extLst>
          </p:cNvPr>
          <p:cNvSpPr>
            <a:spLocks noGrp="1"/>
          </p:cNvSpPr>
          <p:nvPr>
            <p:ph type="sldNum" sz="quarter" idx="12"/>
          </p:nvPr>
        </p:nvSpPr>
        <p:spPr/>
        <p:txBody>
          <a:bodyPr/>
          <a:lstStyle/>
          <a:p>
            <a:fld id="{294A09A9-5501-47C1-A89A-A340965A2BE2}" type="slidenum">
              <a:rPr lang="en-US" smtClean="0"/>
              <a:pPr/>
              <a:t>10</a:t>
            </a:fld>
            <a:endParaRPr lang="en-US" dirty="0"/>
          </a:p>
        </p:txBody>
      </p:sp>
    </p:spTree>
    <p:extLst>
      <p:ext uri="{BB962C8B-B14F-4D97-AF65-F5344CB8AC3E}">
        <p14:creationId xmlns:p14="http://schemas.microsoft.com/office/powerpoint/2010/main" val="19360603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2B39BC3-1DB2-EB36-B4F5-81D5725C3436}"/>
              </a:ext>
            </a:extLst>
          </p:cNvPr>
          <p:cNvSpPr>
            <a:spLocks noGrp="1"/>
          </p:cNvSpPr>
          <p:nvPr>
            <p:ph type="title"/>
          </p:nvPr>
        </p:nvSpPr>
        <p:spPr>
          <a:xfrm>
            <a:off x="978060" y="1340768"/>
            <a:ext cx="10235880" cy="5025818"/>
          </a:xfrm>
        </p:spPr>
        <p:txBody>
          <a:bodyPr/>
          <a:lstStyle/>
          <a:p>
            <a:pPr marL="342900" indent="-342900" algn="l">
              <a:lnSpc>
                <a:spcPct val="150000"/>
              </a:lnSpc>
              <a:buFont typeface="Arial" panose="020B0604020202020204" pitchFamily="34" charset="0"/>
              <a:buChar char="•"/>
            </a:pPr>
            <a:r>
              <a:rPr lang="en-US" sz="2000" b="0" cap="none" spc="0" dirty="0">
                <a:latin typeface="+mn-lt"/>
              </a:rPr>
              <a:t>User selects “</a:t>
            </a:r>
            <a:r>
              <a:rPr lang="en-US" sz="2000" cap="none" spc="0" dirty="0">
                <a:latin typeface="+mn-lt"/>
              </a:rPr>
              <a:t>INSIGHT EXTRACTOR</a:t>
            </a:r>
            <a:r>
              <a:rPr lang="en-US" sz="2000" b="0" cap="none" spc="0" dirty="0">
                <a:latin typeface="+mn-lt"/>
              </a:rPr>
              <a:t>”, can interact with the LLM as normal chat as well as upload files and extract valuable insights from it. With added features like,</a:t>
            </a:r>
            <a:br>
              <a:rPr lang="en-US" sz="2000" b="0" cap="none" spc="0" dirty="0">
                <a:latin typeface="+mn-lt"/>
              </a:rPr>
            </a:br>
            <a:r>
              <a:rPr lang="en-US" sz="2000" b="0" cap="none" spc="0" dirty="0">
                <a:latin typeface="+mn-lt"/>
              </a:rPr>
              <a:t>	[1] upload File supports  (pdf, word, txt, jpg, </a:t>
            </a:r>
            <a:r>
              <a:rPr lang="en-US" sz="2000" b="0" cap="none" spc="0" dirty="0" err="1">
                <a:latin typeface="+mn-lt"/>
              </a:rPr>
              <a:t>png</a:t>
            </a:r>
            <a:r>
              <a:rPr lang="en-US" sz="2000" b="0" cap="none" spc="0" dirty="0">
                <a:latin typeface="+mn-lt"/>
              </a:rPr>
              <a:t>, jpeg)</a:t>
            </a:r>
            <a:br>
              <a:rPr lang="en-US" sz="2000" b="0" cap="none" spc="0" dirty="0">
                <a:latin typeface="+mn-lt"/>
              </a:rPr>
            </a:br>
            <a:r>
              <a:rPr lang="en-US" sz="2000" b="0" cap="none" spc="0" dirty="0">
                <a:latin typeface="+mn-lt"/>
              </a:rPr>
              <a:t>	[2] user can select NO RAG / in memory RAG / connect to external RAG. ( no rag for small instant chat cases, in memory for querying on uploaded files only, external to query over already chunked large collection of data).</a:t>
            </a:r>
            <a:br>
              <a:rPr lang="en-US" sz="2000" b="0" cap="none" spc="0" dirty="0">
                <a:latin typeface="+mn-lt"/>
              </a:rPr>
            </a:br>
            <a:r>
              <a:rPr lang="en-US" sz="2000" b="0" cap="none" spc="0" dirty="0">
                <a:latin typeface="+mn-lt"/>
              </a:rPr>
              <a:t>	[3] Image explanation / text extractions. Enabled with GPT-4-vision.</a:t>
            </a:r>
            <a:br>
              <a:rPr lang="en-US" sz="2000" b="0" cap="none" spc="0" dirty="0">
                <a:latin typeface="+mn-lt"/>
              </a:rPr>
            </a:br>
            <a:r>
              <a:rPr lang="en-US" sz="2000" b="0" cap="none" spc="0" dirty="0">
                <a:latin typeface="+mn-lt"/>
              </a:rPr>
              <a:t>	[4] all chats will be saved in Databases and users will be able to circle back and do </a:t>
            </a:r>
            <a:r>
              <a:rPr lang="en-US" sz="2000" b="0" cap="none" spc="0" dirty="0" err="1">
                <a:latin typeface="+mn-lt"/>
              </a:rPr>
              <a:t>followups</a:t>
            </a:r>
            <a:r>
              <a:rPr lang="en-US" sz="2000" b="0" cap="none" spc="0" dirty="0">
                <a:latin typeface="+mn-lt"/>
              </a:rPr>
              <a:t>. In case of RAG / any uploaded contents, embedding memory vectors or the files will be stored.</a:t>
            </a:r>
            <a:br>
              <a:rPr lang="en-US" sz="2000" b="0" cap="none" spc="0" dirty="0">
                <a:latin typeface="+mn-lt"/>
              </a:rPr>
            </a:br>
            <a:r>
              <a:rPr lang="en-US" sz="2000" b="0" cap="none" spc="0" dirty="0">
                <a:latin typeface="+mn-lt"/>
              </a:rPr>
              <a:t>	</a:t>
            </a:r>
          </a:p>
        </p:txBody>
      </p:sp>
      <p:sp>
        <p:nvSpPr>
          <p:cNvPr id="2" name="Footer Placeholder 1">
            <a:extLst>
              <a:ext uri="{FF2B5EF4-FFF2-40B4-BE49-F238E27FC236}">
                <a16:creationId xmlns:a16="http://schemas.microsoft.com/office/drawing/2014/main" id="{C20A50E1-0D2E-D811-2F66-646B4778FC31}"/>
              </a:ext>
            </a:extLst>
          </p:cNvPr>
          <p:cNvSpPr>
            <a:spLocks noGrp="1"/>
          </p:cNvSpPr>
          <p:nvPr>
            <p:ph type="ftr" sz="quarter" idx="11"/>
          </p:nvPr>
        </p:nvSpPr>
        <p:spPr/>
        <p:txBody>
          <a:bodyPr/>
          <a:lstStyle/>
          <a:p>
            <a:r>
              <a:rPr lang="en-US" dirty="0"/>
              <a:t>DATA COMPASS</a:t>
            </a:r>
          </a:p>
        </p:txBody>
      </p:sp>
      <p:sp>
        <p:nvSpPr>
          <p:cNvPr id="3" name="Slide Number Placeholder 2">
            <a:extLst>
              <a:ext uri="{FF2B5EF4-FFF2-40B4-BE49-F238E27FC236}">
                <a16:creationId xmlns:a16="http://schemas.microsoft.com/office/drawing/2014/main" id="{DB94A10F-0A8C-333B-6C47-B4125180D6FB}"/>
              </a:ext>
            </a:extLst>
          </p:cNvPr>
          <p:cNvSpPr>
            <a:spLocks noGrp="1"/>
          </p:cNvSpPr>
          <p:nvPr>
            <p:ph type="sldNum" sz="quarter" idx="12"/>
          </p:nvPr>
        </p:nvSpPr>
        <p:spPr/>
        <p:txBody>
          <a:bodyPr/>
          <a:lstStyle/>
          <a:p>
            <a:fld id="{294A09A9-5501-47C1-A89A-A340965A2BE2}" type="slidenum">
              <a:rPr lang="en-US" smtClean="0"/>
              <a:pPr/>
              <a:t>11</a:t>
            </a:fld>
            <a:endParaRPr lang="en-US" dirty="0"/>
          </a:p>
        </p:txBody>
      </p:sp>
    </p:spTree>
    <p:extLst>
      <p:ext uri="{BB962C8B-B14F-4D97-AF65-F5344CB8AC3E}">
        <p14:creationId xmlns:p14="http://schemas.microsoft.com/office/powerpoint/2010/main" val="16492009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2B39BC3-1DB2-EB36-B4F5-81D5725C3436}"/>
              </a:ext>
            </a:extLst>
          </p:cNvPr>
          <p:cNvSpPr>
            <a:spLocks noGrp="1"/>
          </p:cNvSpPr>
          <p:nvPr>
            <p:ph type="title"/>
          </p:nvPr>
        </p:nvSpPr>
        <p:spPr>
          <a:xfrm>
            <a:off x="978060" y="1340768"/>
            <a:ext cx="10235880" cy="5025818"/>
          </a:xfrm>
        </p:spPr>
        <p:txBody>
          <a:bodyPr/>
          <a:lstStyle/>
          <a:p>
            <a:pPr marL="342900" indent="-342900" algn="l">
              <a:lnSpc>
                <a:spcPct val="150000"/>
              </a:lnSpc>
              <a:buFont typeface="Arial" panose="020B0604020202020204" pitchFamily="34" charset="0"/>
              <a:buChar char="•"/>
            </a:pPr>
            <a:r>
              <a:rPr lang="en-US" sz="2000" b="0" cap="none" spc="0" dirty="0">
                <a:latin typeface="+mn-lt"/>
              </a:rPr>
              <a:t>User selects “</a:t>
            </a:r>
            <a:r>
              <a:rPr lang="en-US" sz="2000" cap="none" spc="0" dirty="0">
                <a:latin typeface="+mn-lt"/>
              </a:rPr>
              <a:t>DATA GENIE</a:t>
            </a:r>
            <a:r>
              <a:rPr lang="en-US" sz="2000" b="0" cap="none" spc="0" dirty="0">
                <a:latin typeface="+mn-lt"/>
              </a:rPr>
              <a:t>”, can interact with the LLM as which is tuned for data processing &amp; UI interface to query, run and visualize data. With added features like,</a:t>
            </a:r>
            <a:br>
              <a:rPr lang="en-US" sz="2000" b="0" cap="none" spc="0" dirty="0">
                <a:latin typeface="+mn-lt"/>
              </a:rPr>
            </a:br>
            <a:r>
              <a:rPr lang="en-US" sz="2000" b="0" cap="none" spc="0" dirty="0">
                <a:latin typeface="+mn-lt"/>
              </a:rPr>
              <a:t>	[1] users can upload Excel files and ask questions on top of it. Generate insights, tables and graphs on the fly.</a:t>
            </a:r>
            <a:br>
              <a:rPr lang="en-US" sz="2000" b="0" cap="none" spc="0" dirty="0">
                <a:latin typeface="+mn-lt"/>
              </a:rPr>
            </a:br>
            <a:r>
              <a:rPr lang="en-US" sz="2000" b="0" cap="none" spc="0" dirty="0">
                <a:latin typeface="+mn-lt"/>
              </a:rPr>
              <a:t>	[2] Connect your databases, point it to a table and start asking questions, ask model to generate SQL Queries, if you are ok with the queries you can run then and see the results in table. Need a graph for table? On click of a button the model will create a graph based on the result data in seconds.</a:t>
            </a:r>
            <a:br>
              <a:rPr lang="en-US" sz="2000" b="0" cap="none" spc="0" dirty="0">
                <a:latin typeface="+mn-lt"/>
              </a:rPr>
            </a:br>
            <a:r>
              <a:rPr lang="en-US" sz="2000" b="0" cap="none" spc="0" dirty="0">
                <a:latin typeface="+mn-lt"/>
              </a:rPr>
              <a:t>	[3] All connected Databases, API keys and Vector Database keys and created prompts can be managed in the settings.</a:t>
            </a:r>
            <a:br>
              <a:rPr lang="en-US" sz="2000" b="0" cap="none" spc="0" dirty="0">
                <a:latin typeface="+mn-lt"/>
              </a:rPr>
            </a:br>
            <a:r>
              <a:rPr lang="en-US" sz="2000" b="0" cap="none" spc="0" dirty="0">
                <a:latin typeface="+mn-lt"/>
              </a:rPr>
              <a:t>	</a:t>
            </a:r>
          </a:p>
        </p:txBody>
      </p:sp>
      <p:sp>
        <p:nvSpPr>
          <p:cNvPr id="2" name="Footer Placeholder 1">
            <a:extLst>
              <a:ext uri="{FF2B5EF4-FFF2-40B4-BE49-F238E27FC236}">
                <a16:creationId xmlns:a16="http://schemas.microsoft.com/office/drawing/2014/main" id="{C20A50E1-0D2E-D811-2F66-646B4778FC31}"/>
              </a:ext>
            </a:extLst>
          </p:cNvPr>
          <p:cNvSpPr>
            <a:spLocks noGrp="1"/>
          </p:cNvSpPr>
          <p:nvPr>
            <p:ph type="ftr" sz="quarter" idx="11"/>
          </p:nvPr>
        </p:nvSpPr>
        <p:spPr/>
        <p:txBody>
          <a:bodyPr/>
          <a:lstStyle/>
          <a:p>
            <a:r>
              <a:rPr lang="en-US" dirty="0"/>
              <a:t>DATA COMPASS</a:t>
            </a:r>
          </a:p>
        </p:txBody>
      </p:sp>
      <p:sp>
        <p:nvSpPr>
          <p:cNvPr id="3" name="Slide Number Placeholder 2">
            <a:extLst>
              <a:ext uri="{FF2B5EF4-FFF2-40B4-BE49-F238E27FC236}">
                <a16:creationId xmlns:a16="http://schemas.microsoft.com/office/drawing/2014/main" id="{DB94A10F-0A8C-333B-6C47-B4125180D6FB}"/>
              </a:ext>
            </a:extLst>
          </p:cNvPr>
          <p:cNvSpPr>
            <a:spLocks noGrp="1"/>
          </p:cNvSpPr>
          <p:nvPr>
            <p:ph type="sldNum" sz="quarter" idx="12"/>
          </p:nvPr>
        </p:nvSpPr>
        <p:spPr/>
        <p:txBody>
          <a:bodyPr/>
          <a:lstStyle/>
          <a:p>
            <a:fld id="{294A09A9-5501-47C1-A89A-A340965A2BE2}" type="slidenum">
              <a:rPr lang="en-US" smtClean="0"/>
              <a:pPr/>
              <a:t>12</a:t>
            </a:fld>
            <a:endParaRPr lang="en-US" dirty="0"/>
          </a:p>
        </p:txBody>
      </p:sp>
    </p:spTree>
    <p:extLst>
      <p:ext uri="{BB962C8B-B14F-4D97-AF65-F5344CB8AC3E}">
        <p14:creationId xmlns:p14="http://schemas.microsoft.com/office/powerpoint/2010/main" val="37176283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itle 40">
            <a:extLst>
              <a:ext uri="{FF2B5EF4-FFF2-40B4-BE49-F238E27FC236}">
                <a16:creationId xmlns:a16="http://schemas.microsoft.com/office/drawing/2014/main" id="{A49ABFAC-D966-9A7C-EFB9-4AA2A4BFCB3B}"/>
              </a:ext>
            </a:extLst>
          </p:cNvPr>
          <p:cNvSpPr>
            <a:spLocks noGrp="1"/>
          </p:cNvSpPr>
          <p:nvPr>
            <p:ph type="title"/>
          </p:nvPr>
        </p:nvSpPr>
        <p:spPr/>
        <p:txBody>
          <a:bodyPr/>
          <a:lstStyle/>
          <a:p>
            <a:r>
              <a:rPr lang="en-US" dirty="0"/>
              <a:t>Technical overview</a:t>
            </a:r>
          </a:p>
        </p:txBody>
      </p:sp>
      <p:sp>
        <p:nvSpPr>
          <p:cNvPr id="7" name="Footer Placeholder 6">
            <a:extLst>
              <a:ext uri="{FF2B5EF4-FFF2-40B4-BE49-F238E27FC236}">
                <a16:creationId xmlns:a16="http://schemas.microsoft.com/office/drawing/2014/main" id="{6C58156F-B502-2468-F7F7-7EF56BA44FBE}"/>
              </a:ext>
            </a:extLst>
          </p:cNvPr>
          <p:cNvSpPr>
            <a:spLocks noGrp="1"/>
          </p:cNvSpPr>
          <p:nvPr>
            <p:ph type="ftr" sz="quarter" idx="11"/>
          </p:nvPr>
        </p:nvSpPr>
        <p:spPr/>
        <p:txBody>
          <a:bodyPr/>
          <a:lstStyle/>
          <a:p>
            <a:r>
              <a:rPr lang="en-US" dirty="0"/>
              <a:t>DATA COMPASS</a:t>
            </a:r>
          </a:p>
        </p:txBody>
      </p:sp>
      <p:sp>
        <p:nvSpPr>
          <p:cNvPr id="42" name="Text Placeholder 41">
            <a:extLst>
              <a:ext uri="{FF2B5EF4-FFF2-40B4-BE49-F238E27FC236}">
                <a16:creationId xmlns:a16="http://schemas.microsoft.com/office/drawing/2014/main" id="{E7EE4D5B-87DD-4137-0625-40623A0E8A35}"/>
              </a:ext>
            </a:extLst>
          </p:cNvPr>
          <p:cNvSpPr>
            <a:spLocks noGrp="1"/>
          </p:cNvSpPr>
          <p:nvPr>
            <p:ph type="body" idx="1"/>
          </p:nvPr>
        </p:nvSpPr>
        <p:spPr/>
        <p:txBody>
          <a:bodyPr/>
          <a:lstStyle/>
          <a:p>
            <a:r>
              <a:rPr lang="en-US" dirty="0"/>
              <a:t>frontend</a:t>
            </a:r>
          </a:p>
        </p:txBody>
      </p:sp>
      <p:sp>
        <p:nvSpPr>
          <p:cNvPr id="43" name="Content Placeholder 42">
            <a:extLst>
              <a:ext uri="{FF2B5EF4-FFF2-40B4-BE49-F238E27FC236}">
                <a16:creationId xmlns:a16="http://schemas.microsoft.com/office/drawing/2014/main" id="{DDD88D28-D711-5AC9-E34C-3050A6413FB3}"/>
              </a:ext>
            </a:extLst>
          </p:cNvPr>
          <p:cNvSpPr>
            <a:spLocks noGrp="1"/>
          </p:cNvSpPr>
          <p:nvPr>
            <p:ph sz="half" idx="2"/>
          </p:nvPr>
        </p:nvSpPr>
        <p:spPr/>
        <p:txBody>
          <a:bodyPr/>
          <a:lstStyle/>
          <a:p>
            <a:r>
              <a:rPr lang="en-US" dirty="0"/>
              <a:t>Next.js – its is just a choice. since its comes with inbuilt </a:t>
            </a:r>
            <a:r>
              <a:rPr lang="en-US" dirty="0" err="1"/>
              <a:t>api</a:t>
            </a:r>
            <a:r>
              <a:rPr lang="en-US" dirty="0"/>
              <a:t> securities.</a:t>
            </a:r>
          </a:p>
          <a:p>
            <a:r>
              <a:rPr lang="en-US" dirty="0"/>
              <a:t>ANTD – component design framework</a:t>
            </a:r>
          </a:p>
          <a:p>
            <a:r>
              <a:rPr lang="en-US" dirty="0"/>
              <a:t>Redux-toolkit – State Management</a:t>
            </a:r>
          </a:p>
          <a:p>
            <a:r>
              <a:rPr lang="en-US" dirty="0"/>
              <a:t>Follows HEXBANE’s architecture (* still under progress). Built by Shivaraj [team lead]. The goal is to speed up the application development process. </a:t>
            </a:r>
            <a:r>
              <a:rPr lang="en-US" dirty="0" err="1">
                <a:hlinkClick r:id="rId2"/>
              </a:rPr>
              <a:t>Github</a:t>
            </a:r>
            <a:r>
              <a:rPr lang="en-US" dirty="0">
                <a:hlinkClick r:id="rId2"/>
              </a:rPr>
              <a:t> Link</a:t>
            </a:r>
            <a:endParaRPr lang="en-US" dirty="0"/>
          </a:p>
          <a:p>
            <a:r>
              <a:rPr lang="en-US" dirty="0"/>
              <a:t>and other general libraries.</a:t>
            </a:r>
          </a:p>
        </p:txBody>
      </p:sp>
      <p:sp>
        <p:nvSpPr>
          <p:cNvPr id="44" name="Text Placeholder 43">
            <a:extLst>
              <a:ext uri="{FF2B5EF4-FFF2-40B4-BE49-F238E27FC236}">
                <a16:creationId xmlns:a16="http://schemas.microsoft.com/office/drawing/2014/main" id="{9A16E2DA-8782-EACD-C467-2BD2FC22391C}"/>
              </a:ext>
            </a:extLst>
          </p:cNvPr>
          <p:cNvSpPr>
            <a:spLocks noGrp="1"/>
          </p:cNvSpPr>
          <p:nvPr>
            <p:ph type="body" sz="quarter" idx="3"/>
          </p:nvPr>
        </p:nvSpPr>
        <p:spPr/>
        <p:txBody>
          <a:bodyPr/>
          <a:lstStyle/>
          <a:p>
            <a:r>
              <a:rPr lang="en-US" dirty="0"/>
              <a:t>backend</a:t>
            </a:r>
          </a:p>
        </p:txBody>
      </p:sp>
      <p:sp>
        <p:nvSpPr>
          <p:cNvPr id="45" name="Content Placeholder 44">
            <a:extLst>
              <a:ext uri="{FF2B5EF4-FFF2-40B4-BE49-F238E27FC236}">
                <a16:creationId xmlns:a16="http://schemas.microsoft.com/office/drawing/2014/main" id="{2A504466-AF6B-14A5-DBE7-37A09EC63EC7}"/>
              </a:ext>
            </a:extLst>
          </p:cNvPr>
          <p:cNvSpPr>
            <a:spLocks noGrp="1"/>
          </p:cNvSpPr>
          <p:nvPr>
            <p:ph sz="quarter" idx="4"/>
          </p:nvPr>
        </p:nvSpPr>
        <p:spPr/>
        <p:txBody>
          <a:bodyPr/>
          <a:lstStyle/>
          <a:p>
            <a:r>
              <a:rPr lang="en-US" dirty="0"/>
              <a:t>Next.js (node.js)</a:t>
            </a:r>
          </a:p>
          <a:p>
            <a:r>
              <a:rPr lang="en-US" dirty="0"/>
              <a:t>Prisma ORM </a:t>
            </a:r>
          </a:p>
          <a:p>
            <a:r>
              <a:rPr lang="en-US" dirty="0"/>
              <a:t>MongoDB – its free and it seems to a right choice for this type of data. </a:t>
            </a:r>
          </a:p>
          <a:p>
            <a:r>
              <a:rPr lang="en-US" dirty="0"/>
              <a:t>Blob storage</a:t>
            </a:r>
          </a:p>
          <a:p>
            <a:r>
              <a:rPr lang="en-US" dirty="0"/>
              <a:t>and other general libraries.</a:t>
            </a:r>
          </a:p>
        </p:txBody>
      </p:sp>
      <p:sp>
        <p:nvSpPr>
          <p:cNvPr id="8" name="Slide Number Placeholder 7">
            <a:extLst>
              <a:ext uri="{FF2B5EF4-FFF2-40B4-BE49-F238E27FC236}">
                <a16:creationId xmlns:a16="http://schemas.microsoft.com/office/drawing/2014/main" id="{151DE16D-6222-1703-D240-DA742BD7BEF9}"/>
              </a:ext>
            </a:extLst>
          </p:cNvPr>
          <p:cNvSpPr>
            <a:spLocks noGrp="1"/>
          </p:cNvSpPr>
          <p:nvPr>
            <p:ph type="sldNum" sz="quarter" idx="12"/>
          </p:nvPr>
        </p:nvSpPr>
        <p:spPr/>
        <p:txBody>
          <a:bodyPr/>
          <a:lstStyle/>
          <a:p>
            <a:fld id="{294A09A9-5501-47C1-A89A-A340965A2BE2}" type="slidenum">
              <a:rPr lang="en-US" smtClean="0"/>
              <a:pPr/>
              <a:t>13</a:t>
            </a:fld>
            <a:endParaRPr lang="en-US" dirty="0"/>
          </a:p>
        </p:txBody>
      </p:sp>
    </p:spTree>
    <p:extLst>
      <p:ext uri="{BB962C8B-B14F-4D97-AF65-F5344CB8AC3E}">
        <p14:creationId xmlns:p14="http://schemas.microsoft.com/office/powerpoint/2010/main" val="22164563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itle 40">
            <a:extLst>
              <a:ext uri="{FF2B5EF4-FFF2-40B4-BE49-F238E27FC236}">
                <a16:creationId xmlns:a16="http://schemas.microsoft.com/office/drawing/2014/main" id="{A49ABFAC-D966-9A7C-EFB9-4AA2A4BFCB3B}"/>
              </a:ext>
            </a:extLst>
          </p:cNvPr>
          <p:cNvSpPr>
            <a:spLocks noGrp="1"/>
          </p:cNvSpPr>
          <p:nvPr>
            <p:ph type="title"/>
          </p:nvPr>
        </p:nvSpPr>
        <p:spPr/>
        <p:txBody>
          <a:bodyPr/>
          <a:lstStyle/>
          <a:p>
            <a:r>
              <a:rPr lang="en-US" dirty="0"/>
              <a:t>Technical overview</a:t>
            </a:r>
          </a:p>
        </p:txBody>
      </p:sp>
      <p:sp>
        <p:nvSpPr>
          <p:cNvPr id="7" name="Footer Placeholder 6">
            <a:extLst>
              <a:ext uri="{FF2B5EF4-FFF2-40B4-BE49-F238E27FC236}">
                <a16:creationId xmlns:a16="http://schemas.microsoft.com/office/drawing/2014/main" id="{6C58156F-B502-2468-F7F7-7EF56BA44FBE}"/>
              </a:ext>
            </a:extLst>
          </p:cNvPr>
          <p:cNvSpPr>
            <a:spLocks noGrp="1"/>
          </p:cNvSpPr>
          <p:nvPr>
            <p:ph type="ftr" sz="quarter" idx="11"/>
          </p:nvPr>
        </p:nvSpPr>
        <p:spPr/>
        <p:txBody>
          <a:bodyPr/>
          <a:lstStyle/>
          <a:p>
            <a:r>
              <a:rPr lang="en-US" dirty="0"/>
              <a:t>DATA COMPASS</a:t>
            </a:r>
          </a:p>
        </p:txBody>
      </p:sp>
      <p:sp>
        <p:nvSpPr>
          <p:cNvPr id="42" name="Text Placeholder 41">
            <a:extLst>
              <a:ext uri="{FF2B5EF4-FFF2-40B4-BE49-F238E27FC236}">
                <a16:creationId xmlns:a16="http://schemas.microsoft.com/office/drawing/2014/main" id="{E7EE4D5B-87DD-4137-0625-40623A0E8A35}"/>
              </a:ext>
            </a:extLst>
          </p:cNvPr>
          <p:cNvSpPr>
            <a:spLocks noGrp="1"/>
          </p:cNvSpPr>
          <p:nvPr>
            <p:ph type="body" idx="1"/>
          </p:nvPr>
        </p:nvSpPr>
        <p:spPr/>
        <p:txBody>
          <a:bodyPr/>
          <a:lstStyle/>
          <a:p>
            <a:r>
              <a:rPr lang="en-US" dirty="0" err="1"/>
              <a:t>GEN.Ai</a:t>
            </a:r>
            <a:endParaRPr lang="en-US" dirty="0"/>
          </a:p>
        </p:txBody>
      </p:sp>
      <p:sp>
        <p:nvSpPr>
          <p:cNvPr id="43" name="Content Placeholder 42">
            <a:extLst>
              <a:ext uri="{FF2B5EF4-FFF2-40B4-BE49-F238E27FC236}">
                <a16:creationId xmlns:a16="http://schemas.microsoft.com/office/drawing/2014/main" id="{DDD88D28-D711-5AC9-E34C-3050A6413FB3}"/>
              </a:ext>
            </a:extLst>
          </p:cNvPr>
          <p:cNvSpPr>
            <a:spLocks noGrp="1"/>
          </p:cNvSpPr>
          <p:nvPr>
            <p:ph sz="half" idx="2"/>
          </p:nvPr>
        </p:nvSpPr>
        <p:spPr/>
        <p:txBody>
          <a:bodyPr/>
          <a:lstStyle/>
          <a:p>
            <a:pPr algn="just"/>
            <a:r>
              <a:rPr lang="en-US" dirty="0" err="1"/>
              <a:t>Langchain</a:t>
            </a:r>
            <a:endParaRPr lang="en-US" dirty="0"/>
          </a:p>
          <a:p>
            <a:pPr algn="just"/>
            <a:r>
              <a:rPr lang="en-US" dirty="0"/>
              <a:t>Azure GPT embeddings </a:t>
            </a:r>
          </a:p>
          <a:p>
            <a:pPr algn="just"/>
            <a:r>
              <a:rPr lang="en-US" dirty="0"/>
              <a:t>Azure GPT-4-Vision </a:t>
            </a:r>
          </a:p>
          <a:p>
            <a:pPr algn="just"/>
            <a:r>
              <a:rPr lang="en-US" dirty="0"/>
              <a:t>Azure GPT 3.5 and GPT 4 - If time persists we will add multi LLM model switch to dynamically switch between multiple model. this also depends on our budget constraints.</a:t>
            </a:r>
          </a:p>
          <a:p>
            <a:pPr marL="0" indent="0">
              <a:buNone/>
            </a:pPr>
            <a:endParaRPr lang="en-US" dirty="0"/>
          </a:p>
          <a:p>
            <a:endParaRPr lang="en-US" dirty="0"/>
          </a:p>
        </p:txBody>
      </p:sp>
      <p:sp>
        <p:nvSpPr>
          <p:cNvPr id="44" name="Text Placeholder 43">
            <a:extLst>
              <a:ext uri="{FF2B5EF4-FFF2-40B4-BE49-F238E27FC236}">
                <a16:creationId xmlns:a16="http://schemas.microsoft.com/office/drawing/2014/main" id="{9A16E2DA-8782-EACD-C467-2BD2FC22391C}"/>
              </a:ext>
            </a:extLst>
          </p:cNvPr>
          <p:cNvSpPr>
            <a:spLocks noGrp="1"/>
          </p:cNvSpPr>
          <p:nvPr>
            <p:ph type="body" sz="quarter" idx="3"/>
          </p:nvPr>
        </p:nvSpPr>
        <p:spPr/>
        <p:txBody>
          <a:bodyPr/>
          <a:lstStyle/>
          <a:p>
            <a:r>
              <a:rPr lang="en-US" dirty="0"/>
              <a:t>RAG</a:t>
            </a:r>
          </a:p>
        </p:txBody>
      </p:sp>
      <p:sp>
        <p:nvSpPr>
          <p:cNvPr id="45" name="Content Placeholder 44">
            <a:extLst>
              <a:ext uri="{FF2B5EF4-FFF2-40B4-BE49-F238E27FC236}">
                <a16:creationId xmlns:a16="http://schemas.microsoft.com/office/drawing/2014/main" id="{2A504466-AF6B-14A5-DBE7-37A09EC63EC7}"/>
              </a:ext>
            </a:extLst>
          </p:cNvPr>
          <p:cNvSpPr>
            <a:spLocks noGrp="1"/>
          </p:cNvSpPr>
          <p:nvPr>
            <p:ph sz="quarter" idx="4"/>
          </p:nvPr>
        </p:nvSpPr>
        <p:spPr/>
        <p:txBody>
          <a:bodyPr/>
          <a:lstStyle/>
          <a:p>
            <a:r>
              <a:rPr lang="en-US" b="1" dirty="0" err="1"/>
              <a:t>In_Memory</a:t>
            </a:r>
            <a:r>
              <a:rPr lang="en-US" b="1" dirty="0"/>
              <a:t> RAG</a:t>
            </a:r>
            <a:r>
              <a:rPr lang="en-US" dirty="0"/>
              <a:t>: quick and easy way for few documents / smaller level of data.</a:t>
            </a:r>
          </a:p>
          <a:p>
            <a:r>
              <a:rPr lang="en-US" b="1" dirty="0"/>
              <a:t>Pinecone RAG</a:t>
            </a:r>
          </a:p>
          <a:p>
            <a:r>
              <a:rPr lang="en-US" dirty="0"/>
              <a:t>If time persists more RAG options will be enabled.</a:t>
            </a:r>
          </a:p>
        </p:txBody>
      </p:sp>
      <p:sp>
        <p:nvSpPr>
          <p:cNvPr id="8" name="Slide Number Placeholder 7">
            <a:extLst>
              <a:ext uri="{FF2B5EF4-FFF2-40B4-BE49-F238E27FC236}">
                <a16:creationId xmlns:a16="http://schemas.microsoft.com/office/drawing/2014/main" id="{151DE16D-6222-1703-D240-DA742BD7BEF9}"/>
              </a:ext>
            </a:extLst>
          </p:cNvPr>
          <p:cNvSpPr>
            <a:spLocks noGrp="1"/>
          </p:cNvSpPr>
          <p:nvPr>
            <p:ph type="sldNum" sz="quarter" idx="12"/>
          </p:nvPr>
        </p:nvSpPr>
        <p:spPr/>
        <p:txBody>
          <a:bodyPr/>
          <a:lstStyle/>
          <a:p>
            <a:fld id="{294A09A9-5501-47C1-A89A-A340965A2BE2}" type="slidenum">
              <a:rPr lang="en-US" smtClean="0"/>
              <a:pPr/>
              <a:t>14</a:t>
            </a:fld>
            <a:endParaRPr lang="en-US" dirty="0"/>
          </a:p>
        </p:txBody>
      </p:sp>
    </p:spTree>
    <p:extLst>
      <p:ext uri="{BB962C8B-B14F-4D97-AF65-F5344CB8AC3E}">
        <p14:creationId xmlns:p14="http://schemas.microsoft.com/office/powerpoint/2010/main" val="42615690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599B5F29-ED3B-9B44-DBBE-FD28EE7733A7}"/>
              </a:ext>
            </a:extLst>
          </p:cNvPr>
          <p:cNvSpPr>
            <a:spLocks noGrp="1"/>
          </p:cNvSpPr>
          <p:nvPr>
            <p:ph type="title"/>
          </p:nvPr>
        </p:nvSpPr>
        <p:spPr/>
        <p:txBody>
          <a:bodyPr/>
          <a:lstStyle/>
          <a:p>
            <a:r>
              <a:rPr lang="en-US" dirty="0"/>
              <a:t>MEET OUR TEAM</a:t>
            </a:r>
          </a:p>
        </p:txBody>
      </p:sp>
      <p:sp>
        <p:nvSpPr>
          <p:cNvPr id="2" name="Footer Placeholder 1">
            <a:extLst>
              <a:ext uri="{FF2B5EF4-FFF2-40B4-BE49-F238E27FC236}">
                <a16:creationId xmlns:a16="http://schemas.microsoft.com/office/drawing/2014/main" id="{91A8AD5F-DCF2-F71C-E7E2-C2FD42878531}"/>
              </a:ext>
            </a:extLst>
          </p:cNvPr>
          <p:cNvSpPr>
            <a:spLocks noGrp="1"/>
          </p:cNvSpPr>
          <p:nvPr>
            <p:ph type="ftr" sz="quarter" idx="11"/>
          </p:nvPr>
        </p:nvSpPr>
        <p:spPr/>
        <p:txBody>
          <a:bodyPr/>
          <a:lstStyle/>
          <a:p>
            <a:r>
              <a:rPr lang="en-US" dirty="0"/>
              <a:t>DATA COMPASS</a:t>
            </a:r>
          </a:p>
        </p:txBody>
      </p:sp>
      <p:sp>
        <p:nvSpPr>
          <p:cNvPr id="8" name="Text Placeholder 7">
            <a:extLst>
              <a:ext uri="{FF2B5EF4-FFF2-40B4-BE49-F238E27FC236}">
                <a16:creationId xmlns:a16="http://schemas.microsoft.com/office/drawing/2014/main" id="{F07ACA27-076A-FAA7-417C-5BC0A85F36AF}"/>
              </a:ext>
            </a:extLst>
          </p:cNvPr>
          <p:cNvSpPr>
            <a:spLocks noGrp="1"/>
          </p:cNvSpPr>
          <p:nvPr>
            <p:ph type="body" sz="quarter" idx="17"/>
          </p:nvPr>
        </p:nvSpPr>
        <p:spPr>
          <a:xfrm>
            <a:off x="2026231" y="4602405"/>
            <a:ext cx="2286000" cy="274320"/>
          </a:xfrm>
        </p:spPr>
        <p:txBody>
          <a:bodyPr/>
          <a:lstStyle/>
          <a:p>
            <a:r>
              <a:rPr lang="en-US" dirty="0"/>
              <a:t>SHIVARAJ S</a:t>
            </a:r>
          </a:p>
        </p:txBody>
      </p:sp>
      <p:sp>
        <p:nvSpPr>
          <p:cNvPr id="9" name="Text Placeholder 8">
            <a:extLst>
              <a:ext uri="{FF2B5EF4-FFF2-40B4-BE49-F238E27FC236}">
                <a16:creationId xmlns:a16="http://schemas.microsoft.com/office/drawing/2014/main" id="{D59ACCB8-2E44-8B01-9BCD-7AD37DA20F2E}"/>
              </a:ext>
            </a:extLst>
          </p:cNvPr>
          <p:cNvSpPr>
            <a:spLocks noGrp="1"/>
          </p:cNvSpPr>
          <p:nvPr>
            <p:ph type="body" sz="quarter" idx="18"/>
          </p:nvPr>
        </p:nvSpPr>
        <p:spPr>
          <a:xfrm>
            <a:off x="2026231" y="4856080"/>
            <a:ext cx="2286000" cy="1309224"/>
          </a:xfrm>
        </p:spPr>
        <p:txBody>
          <a:bodyPr/>
          <a:lstStyle/>
          <a:p>
            <a:r>
              <a:rPr lang="en-US" dirty="0"/>
              <a:t>Dev Sorcerer</a:t>
            </a:r>
          </a:p>
          <a:p>
            <a:br>
              <a:rPr lang="en-US" dirty="0"/>
            </a:br>
            <a:r>
              <a:rPr lang="en-US" dirty="0"/>
              <a:t>Orchestrates the entire app development, from backend logic to front-end magic.</a:t>
            </a:r>
          </a:p>
        </p:txBody>
      </p:sp>
      <p:sp>
        <p:nvSpPr>
          <p:cNvPr id="10" name="Text Placeholder 9">
            <a:extLst>
              <a:ext uri="{FF2B5EF4-FFF2-40B4-BE49-F238E27FC236}">
                <a16:creationId xmlns:a16="http://schemas.microsoft.com/office/drawing/2014/main" id="{5670C16D-9661-482A-986D-0D6CB98AB869}"/>
              </a:ext>
            </a:extLst>
          </p:cNvPr>
          <p:cNvSpPr>
            <a:spLocks noGrp="1"/>
          </p:cNvSpPr>
          <p:nvPr>
            <p:ph type="body" sz="quarter" idx="19"/>
          </p:nvPr>
        </p:nvSpPr>
        <p:spPr>
          <a:xfrm>
            <a:off x="4992454" y="4608877"/>
            <a:ext cx="2286000" cy="274320"/>
          </a:xfrm>
        </p:spPr>
        <p:txBody>
          <a:bodyPr/>
          <a:lstStyle/>
          <a:p>
            <a:r>
              <a:rPr lang="en-US" dirty="0"/>
              <a:t>KISHORE TS</a:t>
            </a:r>
          </a:p>
        </p:txBody>
      </p:sp>
      <p:sp>
        <p:nvSpPr>
          <p:cNvPr id="11" name="Text Placeholder 10">
            <a:extLst>
              <a:ext uri="{FF2B5EF4-FFF2-40B4-BE49-F238E27FC236}">
                <a16:creationId xmlns:a16="http://schemas.microsoft.com/office/drawing/2014/main" id="{22115526-AEC6-C024-712E-E6CC8FB60E4D}"/>
              </a:ext>
            </a:extLst>
          </p:cNvPr>
          <p:cNvSpPr>
            <a:spLocks noGrp="1"/>
          </p:cNvSpPr>
          <p:nvPr>
            <p:ph type="body" sz="quarter" idx="20"/>
          </p:nvPr>
        </p:nvSpPr>
        <p:spPr>
          <a:xfrm>
            <a:off x="4992454" y="4862552"/>
            <a:ext cx="2286000" cy="1150466"/>
          </a:xfrm>
        </p:spPr>
        <p:txBody>
          <a:bodyPr/>
          <a:lstStyle/>
          <a:p>
            <a:r>
              <a:rPr lang="en-US" dirty="0"/>
              <a:t>Experience Alchemist</a:t>
            </a:r>
          </a:p>
          <a:p>
            <a:r>
              <a:rPr lang="en-US" dirty="0"/>
              <a:t>	</a:t>
            </a:r>
          </a:p>
          <a:p>
            <a:r>
              <a:rPr lang="en-US" dirty="0"/>
              <a:t>Crafts engaging user journeys, blending design and functionality seamlessly.</a:t>
            </a:r>
          </a:p>
        </p:txBody>
      </p:sp>
      <p:sp>
        <p:nvSpPr>
          <p:cNvPr id="12" name="Text Placeholder 11">
            <a:extLst>
              <a:ext uri="{FF2B5EF4-FFF2-40B4-BE49-F238E27FC236}">
                <a16:creationId xmlns:a16="http://schemas.microsoft.com/office/drawing/2014/main" id="{E26CB388-D0E5-9548-A57B-8A5352089E15}"/>
              </a:ext>
            </a:extLst>
          </p:cNvPr>
          <p:cNvSpPr>
            <a:spLocks noGrp="1"/>
          </p:cNvSpPr>
          <p:nvPr>
            <p:ph type="body" sz="quarter" idx="21"/>
          </p:nvPr>
        </p:nvSpPr>
        <p:spPr>
          <a:xfrm>
            <a:off x="7996088" y="4602405"/>
            <a:ext cx="2286000" cy="274320"/>
          </a:xfrm>
        </p:spPr>
        <p:txBody>
          <a:bodyPr/>
          <a:lstStyle/>
          <a:p>
            <a:r>
              <a:rPr lang="en-US" dirty="0"/>
              <a:t>MOHAMMED UVAIS</a:t>
            </a:r>
          </a:p>
        </p:txBody>
      </p:sp>
      <p:sp>
        <p:nvSpPr>
          <p:cNvPr id="13" name="Text Placeholder 12">
            <a:extLst>
              <a:ext uri="{FF2B5EF4-FFF2-40B4-BE49-F238E27FC236}">
                <a16:creationId xmlns:a16="http://schemas.microsoft.com/office/drawing/2014/main" id="{7DA1EEF4-1C46-B9FD-302F-61FC0265F748}"/>
              </a:ext>
            </a:extLst>
          </p:cNvPr>
          <p:cNvSpPr>
            <a:spLocks noGrp="1"/>
          </p:cNvSpPr>
          <p:nvPr>
            <p:ph type="body" sz="quarter" idx="22"/>
          </p:nvPr>
        </p:nvSpPr>
        <p:spPr>
          <a:xfrm>
            <a:off x="7996088" y="4856080"/>
            <a:ext cx="2286000" cy="1156938"/>
          </a:xfrm>
        </p:spPr>
        <p:txBody>
          <a:bodyPr/>
          <a:lstStyle/>
          <a:p>
            <a:r>
              <a:rPr lang="en-US" dirty="0"/>
              <a:t>Data Whisperer</a:t>
            </a:r>
          </a:p>
          <a:p>
            <a:endParaRPr lang="en-US" dirty="0"/>
          </a:p>
          <a:p>
            <a:r>
              <a:rPr lang="en-US" dirty="0"/>
              <a:t>Tames and integrates data, ensuring it speaks perfectly with the LLM.</a:t>
            </a:r>
          </a:p>
        </p:txBody>
      </p:sp>
      <p:sp>
        <p:nvSpPr>
          <p:cNvPr id="3" name="Slide Number Placeholder 2">
            <a:extLst>
              <a:ext uri="{FF2B5EF4-FFF2-40B4-BE49-F238E27FC236}">
                <a16:creationId xmlns:a16="http://schemas.microsoft.com/office/drawing/2014/main" id="{C11CC6B6-E9D4-1736-ABF6-727D2464A975}"/>
              </a:ext>
            </a:extLst>
          </p:cNvPr>
          <p:cNvSpPr>
            <a:spLocks noGrp="1"/>
          </p:cNvSpPr>
          <p:nvPr>
            <p:ph type="sldNum" sz="quarter" idx="12"/>
          </p:nvPr>
        </p:nvSpPr>
        <p:spPr/>
        <p:txBody>
          <a:bodyPr/>
          <a:lstStyle/>
          <a:p>
            <a:fld id="{294A09A9-5501-47C1-A89A-A340965A2BE2}" type="slidenum">
              <a:rPr lang="en-US" smtClean="0"/>
              <a:pPr/>
              <a:t>15</a:t>
            </a:fld>
            <a:endParaRPr lang="en-US" dirty="0"/>
          </a:p>
        </p:txBody>
      </p:sp>
      <p:pic>
        <p:nvPicPr>
          <p:cNvPr id="30" name="Picture Placeholder 29">
            <a:extLst>
              <a:ext uri="{FF2B5EF4-FFF2-40B4-BE49-F238E27FC236}">
                <a16:creationId xmlns:a16="http://schemas.microsoft.com/office/drawing/2014/main" id="{69EBB03C-9E57-72A8-3914-8692D2D00F7E}"/>
              </a:ext>
            </a:extLst>
          </p:cNvPr>
          <p:cNvPicPr>
            <a:picLocks noGrp="1" noChangeAspect="1"/>
          </p:cNvPicPr>
          <p:nvPr>
            <p:ph type="pic" sz="quarter" idx="13"/>
          </p:nvPr>
        </p:nvPicPr>
        <p:blipFill>
          <a:blip r:embed="rId2"/>
          <a:srcRect/>
          <a:stretch>
            <a:fillRect/>
          </a:stretch>
        </p:blipFill>
        <p:spPr>
          <a:xfrm>
            <a:off x="2127250" y="2441575"/>
            <a:ext cx="2057400" cy="2057400"/>
          </a:xfrm>
        </p:spPr>
      </p:pic>
      <p:pic>
        <p:nvPicPr>
          <p:cNvPr id="32" name="Picture Placeholder 31">
            <a:extLst>
              <a:ext uri="{FF2B5EF4-FFF2-40B4-BE49-F238E27FC236}">
                <a16:creationId xmlns:a16="http://schemas.microsoft.com/office/drawing/2014/main" id="{7B2DE134-9B5B-2E21-4265-AD88AF5F1970}"/>
              </a:ext>
            </a:extLst>
          </p:cNvPr>
          <p:cNvPicPr>
            <a:picLocks noGrp="1" noChangeAspect="1"/>
          </p:cNvPicPr>
          <p:nvPr>
            <p:ph type="pic" sz="quarter" idx="14"/>
          </p:nvPr>
        </p:nvPicPr>
        <p:blipFill>
          <a:blip r:embed="rId3"/>
          <a:srcRect/>
          <a:stretch>
            <a:fillRect/>
          </a:stretch>
        </p:blipFill>
        <p:spPr>
          <a:xfrm>
            <a:off x="5094288" y="2447925"/>
            <a:ext cx="2057400" cy="2057400"/>
          </a:xfrm>
        </p:spPr>
      </p:pic>
      <p:pic>
        <p:nvPicPr>
          <p:cNvPr id="34" name="Picture Placeholder 33">
            <a:extLst>
              <a:ext uri="{FF2B5EF4-FFF2-40B4-BE49-F238E27FC236}">
                <a16:creationId xmlns:a16="http://schemas.microsoft.com/office/drawing/2014/main" id="{17F8D04B-097E-3DB1-93AB-1D8598CF3627}"/>
              </a:ext>
            </a:extLst>
          </p:cNvPr>
          <p:cNvPicPr>
            <a:picLocks noGrp="1" noChangeAspect="1"/>
          </p:cNvPicPr>
          <p:nvPr>
            <p:ph type="pic" sz="quarter" idx="15"/>
          </p:nvPr>
        </p:nvPicPr>
        <p:blipFill>
          <a:blip r:embed="rId4"/>
          <a:srcRect/>
          <a:stretch>
            <a:fillRect/>
          </a:stretch>
        </p:blipFill>
        <p:spPr>
          <a:xfrm>
            <a:off x="8097838" y="2441575"/>
            <a:ext cx="2057400" cy="2057400"/>
          </a:xfrm>
        </p:spPr>
      </p:pic>
    </p:spTree>
    <p:extLst>
      <p:ext uri="{BB962C8B-B14F-4D97-AF65-F5344CB8AC3E}">
        <p14:creationId xmlns:p14="http://schemas.microsoft.com/office/powerpoint/2010/main" val="40284104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itle 42">
            <a:extLst>
              <a:ext uri="{FF2B5EF4-FFF2-40B4-BE49-F238E27FC236}">
                <a16:creationId xmlns:a16="http://schemas.microsoft.com/office/drawing/2014/main" id="{6F402D0D-1253-FDCF-200C-358D2373CCEA}"/>
              </a:ext>
            </a:extLst>
          </p:cNvPr>
          <p:cNvSpPr>
            <a:spLocks noGrp="1"/>
          </p:cNvSpPr>
          <p:nvPr>
            <p:ph type="title"/>
          </p:nvPr>
        </p:nvSpPr>
        <p:spPr/>
        <p:txBody>
          <a:bodyPr/>
          <a:lstStyle/>
          <a:p>
            <a:r>
              <a:rPr lang="en-US" dirty="0"/>
              <a:t>Future Roadmap</a:t>
            </a:r>
          </a:p>
        </p:txBody>
      </p:sp>
      <p:sp>
        <p:nvSpPr>
          <p:cNvPr id="8" name="Footer Placeholder 7">
            <a:extLst>
              <a:ext uri="{FF2B5EF4-FFF2-40B4-BE49-F238E27FC236}">
                <a16:creationId xmlns:a16="http://schemas.microsoft.com/office/drawing/2014/main" id="{A82C041C-BA32-9DB5-9158-1264919F5376}"/>
              </a:ext>
            </a:extLst>
          </p:cNvPr>
          <p:cNvSpPr>
            <a:spLocks noGrp="1"/>
          </p:cNvSpPr>
          <p:nvPr>
            <p:ph type="ftr" sz="quarter" idx="11"/>
          </p:nvPr>
        </p:nvSpPr>
        <p:spPr/>
        <p:txBody>
          <a:bodyPr/>
          <a:lstStyle/>
          <a:p>
            <a:r>
              <a:rPr lang="en-US" dirty="0"/>
              <a:t>DATA COMPASS</a:t>
            </a:r>
          </a:p>
        </p:txBody>
      </p:sp>
      <p:sp>
        <p:nvSpPr>
          <p:cNvPr id="2" name="Text Placeholder 1">
            <a:extLst>
              <a:ext uri="{FF2B5EF4-FFF2-40B4-BE49-F238E27FC236}">
                <a16:creationId xmlns:a16="http://schemas.microsoft.com/office/drawing/2014/main" id="{0649137D-2A6C-3A81-F639-FA3C26C76D3F}"/>
              </a:ext>
            </a:extLst>
          </p:cNvPr>
          <p:cNvSpPr>
            <a:spLocks noGrp="1"/>
          </p:cNvSpPr>
          <p:nvPr>
            <p:ph type="body" sz="quarter" idx="13"/>
          </p:nvPr>
        </p:nvSpPr>
        <p:spPr>
          <a:xfrm rot="16200000">
            <a:off x="-194477" y="3088556"/>
            <a:ext cx="2143932" cy="512064"/>
          </a:xfrm>
        </p:spPr>
        <p:txBody>
          <a:bodyPr/>
          <a:lstStyle/>
          <a:p>
            <a:r>
              <a:rPr lang="en-US" dirty="0" err="1"/>
              <a:t>Llm</a:t>
            </a:r>
            <a:r>
              <a:rPr lang="en-US" dirty="0"/>
              <a:t> models</a:t>
            </a:r>
          </a:p>
        </p:txBody>
      </p:sp>
      <p:sp>
        <p:nvSpPr>
          <p:cNvPr id="10" name="Text Placeholder 9">
            <a:extLst>
              <a:ext uri="{FF2B5EF4-FFF2-40B4-BE49-F238E27FC236}">
                <a16:creationId xmlns:a16="http://schemas.microsoft.com/office/drawing/2014/main" id="{483C06D0-E1DB-BF5B-0723-E86ECD593FA6}"/>
              </a:ext>
            </a:extLst>
          </p:cNvPr>
          <p:cNvSpPr>
            <a:spLocks noGrp="1"/>
          </p:cNvSpPr>
          <p:nvPr>
            <p:ph type="body" sz="quarter" idx="18"/>
          </p:nvPr>
        </p:nvSpPr>
        <p:spPr/>
        <p:txBody>
          <a:bodyPr/>
          <a:lstStyle/>
          <a:p>
            <a:pPr lvl="0"/>
            <a:r>
              <a:rPr lang="en-US" b="1" dirty="0"/>
              <a:t>Introduce more models support.</a:t>
            </a:r>
          </a:p>
        </p:txBody>
      </p:sp>
      <p:cxnSp>
        <p:nvCxnSpPr>
          <p:cNvPr id="47" name="Straight Arrow Connector 44" descr="Connecting arrow">
            <a:extLst>
              <a:ext uri="{FF2B5EF4-FFF2-40B4-BE49-F238E27FC236}">
                <a16:creationId xmlns:a16="http://schemas.microsoft.com/office/drawing/2014/main" id="{BC3D7D22-1710-7586-51EC-807950387573}"/>
              </a:ext>
            </a:extLst>
          </p:cNvPr>
          <p:cNvCxnSpPr>
            <a:cxnSpLocks/>
            <a:stCxn id="5" idx="3"/>
            <a:endCxn id="3" idx="0"/>
          </p:cNvCxnSpPr>
          <p:nvPr/>
        </p:nvCxnSpPr>
        <p:spPr>
          <a:xfrm rot="5400000" flipH="1" flipV="1">
            <a:off x="3791601" y="2620051"/>
            <a:ext cx="558161" cy="1966011"/>
          </a:xfrm>
          <a:prstGeom prst="bentConnector2">
            <a:avLst/>
          </a:prstGeom>
          <a:ln w="12700">
            <a:solidFill>
              <a:schemeClr val="tx1"/>
            </a:solidFill>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3BAC312B-0248-777F-AEB1-4F76CAA95ABF}"/>
              </a:ext>
            </a:extLst>
          </p:cNvPr>
          <p:cNvSpPr>
            <a:spLocks noGrp="1"/>
          </p:cNvSpPr>
          <p:nvPr>
            <p:ph type="body" sz="quarter" idx="14"/>
          </p:nvPr>
        </p:nvSpPr>
        <p:spPr/>
        <p:txBody>
          <a:bodyPr/>
          <a:lstStyle/>
          <a:p>
            <a:r>
              <a:rPr lang="en-US" dirty="0"/>
              <a:t>usage</a:t>
            </a:r>
          </a:p>
        </p:txBody>
      </p:sp>
      <p:sp>
        <p:nvSpPr>
          <p:cNvPr id="11" name="Text Placeholder 10">
            <a:extLst>
              <a:ext uri="{FF2B5EF4-FFF2-40B4-BE49-F238E27FC236}">
                <a16:creationId xmlns:a16="http://schemas.microsoft.com/office/drawing/2014/main" id="{763E08B0-2334-33D6-E6CC-5D7120AD82A8}"/>
              </a:ext>
            </a:extLst>
          </p:cNvPr>
          <p:cNvSpPr>
            <a:spLocks noGrp="1"/>
          </p:cNvSpPr>
          <p:nvPr>
            <p:ph type="body" sz="quarter" idx="19"/>
          </p:nvPr>
        </p:nvSpPr>
        <p:spPr/>
        <p:txBody>
          <a:bodyPr/>
          <a:lstStyle/>
          <a:p>
            <a:pPr lvl="0"/>
            <a:r>
              <a:rPr lang="en-US" b="1" dirty="0"/>
              <a:t>Exploration on usage on ‘more than a chat interface’.</a:t>
            </a:r>
          </a:p>
        </p:txBody>
      </p:sp>
      <p:cxnSp>
        <p:nvCxnSpPr>
          <p:cNvPr id="51" name="Straight Arrow Connector 44" descr="Connecting arrow">
            <a:extLst>
              <a:ext uri="{FF2B5EF4-FFF2-40B4-BE49-F238E27FC236}">
                <a16:creationId xmlns:a16="http://schemas.microsoft.com/office/drawing/2014/main" id="{48A4C37F-6D4C-F508-C28E-2170FC2A6D8F}"/>
              </a:ext>
            </a:extLst>
          </p:cNvPr>
          <p:cNvCxnSpPr>
            <a:cxnSpLocks/>
            <a:stCxn id="6" idx="3"/>
            <a:endCxn id="4" idx="0"/>
          </p:cNvCxnSpPr>
          <p:nvPr/>
        </p:nvCxnSpPr>
        <p:spPr>
          <a:xfrm rot="5400000" flipH="1" flipV="1">
            <a:off x="8462211" y="2412492"/>
            <a:ext cx="119317" cy="1951806"/>
          </a:xfrm>
          <a:prstGeom prst="bentConnector2">
            <a:avLst/>
          </a:prstGeom>
          <a:ln w="12700">
            <a:solidFill>
              <a:schemeClr val="tx1"/>
            </a:solidFill>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662F7B83-4957-3FDF-FCD7-670A863C20B2}"/>
              </a:ext>
            </a:extLst>
          </p:cNvPr>
          <p:cNvSpPr>
            <a:spLocks noGrp="1"/>
          </p:cNvSpPr>
          <p:nvPr>
            <p:ph type="body" sz="quarter" idx="15"/>
          </p:nvPr>
        </p:nvSpPr>
        <p:spPr/>
        <p:txBody>
          <a:bodyPr/>
          <a:lstStyle/>
          <a:p>
            <a:r>
              <a:rPr lang="en-US" dirty="0"/>
              <a:t>agents</a:t>
            </a:r>
          </a:p>
        </p:txBody>
      </p:sp>
      <p:sp>
        <p:nvSpPr>
          <p:cNvPr id="12" name="Text Placeholder 11">
            <a:extLst>
              <a:ext uri="{FF2B5EF4-FFF2-40B4-BE49-F238E27FC236}">
                <a16:creationId xmlns:a16="http://schemas.microsoft.com/office/drawing/2014/main" id="{B0661D74-2EFE-C693-BB74-D733AD13A861}"/>
              </a:ext>
            </a:extLst>
          </p:cNvPr>
          <p:cNvSpPr>
            <a:spLocks noGrp="1"/>
          </p:cNvSpPr>
          <p:nvPr>
            <p:ph type="body" sz="quarter" idx="20"/>
          </p:nvPr>
        </p:nvSpPr>
        <p:spPr/>
        <p:txBody>
          <a:bodyPr/>
          <a:lstStyle/>
          <a:p>
            <a:pPr lvl="0"/>
            <a:r>
              <a:rPr lang="en-US" b="1" dirty="0"/>
              <a:t>Explore Agents to integrate other services to expand the capabilities</a:t>
            </a:r>
          </a:p>
        </p:txBody>
      </p:sp>
      <p:cxnSp>
        <p:nvCxnSpPr>
          <p:cNvPr id="45" name="Straight Arrow Connector 44" descr="Connecting arrow">
            <a:extLst>
              <a:ext uri="{FF2B5EF4-FFF2-40B4-BE49-F238E27FC236}">
                <a16:creationId xmlns:a16="http://schemas.microsoft.com/office/drawing/2014/main" id="{B8BFA6A1-385F-2847-59C6-213D0606710D}"/>
              </a:ext>
            </a:extLst>
          </p:cNvPr>
          <p:cNvCxnSpPr>
            <a:cxnSpLocks/>
            <a:stCxn id="2" idx="1"/>
            <a:endCxn id="5" idx="0"/>
          </p:cNvCxnSpPr>
          <p:nvPr/>
        </p:nvCxnSpPr>
        <p:spPr>
          <a:xfrm rot="16200000" flipH="1">
            <a:off x="1622991" y="3671051"/>
            <a:ext cx="463150" cy="1954155"/>
          </a:xfrm>
          <a:prstGeom prst="bentConnector2">
            <a:avLst/>
          </a:prstGeom>
          <a:ln w="12700">
            <a:solidFill>
              <a:schemeClr val="tx1"/>
            </a:solidFill>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5" name="Text Placeholder 4">
            <a:extLst>
              <a:ext uri="{FF2B5EF4-FFF2-40B4-BE49-F238E27FC236}">
                <a16:creationId xmlns:a16="http://schemas.microsoft.com/office/drawing/2014/main" id="{568C0CFC-4DE9-71AA-6D3C-E8652D9BEBF5}"/>
              </a:ext>
            </a:extLst>
          </p:cNvPr>
          <p:cNvSpPr>
            <a:spLocks noGrp="1"/>
          </p:cNvSpPr>
          <p:nvPr>
            <p:ph type="body" sz="quarter" idx="16"/>
          </p:nvPr>
        </p:nvSpPr>
        <p:spPr>
          <a:xfrm rot="16200000">
            <a:off x="2090108" y="4623672"/>
            <a:ext cx="1995136" cy="512064"/>
          </a:xfrm>
        </p:spPr>
        <p:txBody>
          <a:bodyPr/>
          <a:lstStyle/>
          <a:p>
            <a:r>
              <a:rPr lang="en-US" dirty="0"/>
              <a:t>More apps</a:t>
            </a:r>
          </a:p>
        </p:txBody>
      </p:sp>
      <p:sp>
        <p:nvSpPr>
          <p:cNvPr id="14" name="Text Placeholder 13">
            <a:extLst>
              <a:ext uri="{FF2B5EF4-FFF2-40B4-BE49-F238E27FC236}">
                <a16:creationId xmlns:a16="http://schemas.microsoft.com/office/drawing/2014/main" id="{43DFEEA6-4AAD-5436-17AA-56EFDA3E432C}"/>
              </a:ext>
            </a:extLst>
          </p:cNvPr>
          <p:cNvSpPr>
            <a:spLocks noGrp="1"/>
          </p:cNvSpPr>
          <p:nvPr>
            <p:ph type="body" sz="quarter" idx="22"/>
          </p:nvPr>
        </p:nvSpPr>
        <p:spPr/>
        <p:txBody>
          <a:bodyPr/>
          <a:lstStyle/>
          <a:p>
            <a:pPr lvl="0"/>
            <a:r>
              <a:rPr lang="en-US" b="1" dirty="0"/>
              <a:t>Create more </a:t>
            </a:r>
            <a:r>
              <a:rPr lang="en-US" b="1" dirty="0" err="1"/>
              <a:t>usecase</a:t>
            </a:r>
            <a:r>
              <a:rPr lang="en-US" b="1" dirty="0"/>
              <a:t> specific micro apps </a:t>
            </a:r>
          </a:p>
        </p:txBody>
      </p:sp>
      <p:cxnSp>
        <p:nvCxnSpPr>
          <p:cNvPr id="49" name="Straight Arrow Connector 44" descr="Connecting arrow">
            <a:extLst>
              <a:ext uri="{FF2B5EF4-FFF2-40B4-BE49-F238E27FC236}">
                <a16:creationId xmlns:a16="http://schemas.microsoft.com/office/drawing/2014/main" id="{900822B8-79FE-91B5-6738-C9AA0E33984E}"/>
              </a:ext>
            </a:extLst>
          </p:cNvPr>
          <p:cNvCxnSpPr>
            <a:cxnSpLocks/>
            <a:stCxn id="3" idx="1"/>
            <a:endCxn id="6" idx="0"/>
          </p:cNvCxnSpPr>
          <p:nvPr/>
        </p:nvCxnSpPr>
        <p:spPr>
          <a:xfrm rot="16200000" flipH="1">
            <a:off x="6058759" y="3466474"/>
            <a:ext cx="482134" cy="1980215"/>
          </a:xfrm>
          <a:prstGeom prst="bentConnector2">
            <a:avLst/>
          </a:prstGeom>
          <a:ln w="12700">
            <a:solidFill>
              <a:schemeClr val="tx1"/>
            </a:solidFill>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6" name="Text Placeholder 5">
            <a:extLst>
              <a:ext uri="{FF2B5EF4-FFF2-40B4-BE49-F238E27FC236}">
                <a16:creationId xmlns:a16="http://schemas.microsoft.com/office/drawing/2014/main" id="{B68524C6-142C-4627-2305-AAB73C14EE1A}"/>
              </a:ext>
            </a:extLst>
          </p:cNvPr>
          <p:cNvSpPr>
            <a:spLocks noGrp="1"/>
          </p:cNvSpPr>
          <p:nvPr>
            <p:ph type="body" sz="quarter" idx="17"/>
          </p:nvPr>
        </p:nvSpPr>
        <p:spPr>
          <a:xfrm rot="16200000">
            <a:off x="6296370" y="4441617"/>
            <a:ext cx="2499192" cy="512064"/>
          </a:xfrm>
        </p:spPr>
        <p:txBody>
          <a:bodyPr/>
          <a:lstStyle/>
          <a:p>
            <a:r>
              <a:rPr lang="en-US" dirty="0"/>
              <a:t>enhancement</a:t>
            </a:r>
          </a:p>
        </p:txBody>
      </p:sp>
      <p:sp>
        <p:nvSpPr>
          <p:cNvPr id="13" name="Text Placeholder 12">
            <a:extLst>
              <a:ext uri="{FF2B5EF4-FFF2-40B4-BE49-F238E27FC236}">
                <a16:creationId xmlns:a16="http://schemas.microsoft.com/office/drawing/2014/main" id="{13F81BE4-398C-16CD-B300-25082227312B}"/>
              </a:ext>
            </a:extLst>
          </p:cNvPr>
          <p:cNvSpPr>
            <a:spLocks noGrp="1"/>
          </p:cNvSpPr>
          <p:nvPr>
            <p:ph type="body" sz="quarter" idx="21"/>
          </p:nvPr>
        </p:nvSpPr>
        <p:spPr>
          <a:xfrm>
            <a:off x="7827392" y="3882136"/>
            <a:ext cx="1796654" cy="1783080"/>
          </a:xfrm>
        </p:spPr>
        <p:txBody>
          <a:bodyPr/>
          <a:lstStyle/>
          <a:p>
            <a:r>
              <a:rPr lang="en-US" b="1" dirty="0"/>
              <a:t>Cost reduction strategies and more</a:t>
            </a:r>
          </a:p>
        </p:txBody>
      </p:sp>
      <p:sp>
        <p:nvSpPr>
          <p:cNvPr id="9" name="Slide Number Placeholder 8">
            <a:extLst>
              <a:ext uri="{FF2B5EF4-FFF2-40B4-BE49-F238E27FC236}">
                <a16:creationId xmlns:a16="http://schemas.microsoft.com/office/drawing/2014/main" id="{42D01FA3-0BE0-D543-3ABD-0B0771F30A19}"/>
              </a:ext>
            </a:extLst>
          </p:cNvPr>
          <p:cNvSpPr>
            <a:spLocks noGrp="1"/>
          </p:cNvSpPr>
          <p:nvPr>
            <p:ph type="sldNum" sz="quarter" idx="12"/>
          </p:nvPr>
        </p:nvSpPr>
        <p:spPr/>
        <p:txBody>
          <a:bodyPr/>
          <a:lstStyle/>
          <a:p>
            <a:fld id="{294A09A9-5501-47C1-A89A-A340965A2BE2}" type="slidenum">
              <a:rPr lang="en-US" smtClean="0"/>
              <a:pPr/>
              <a:t>16</a:t>
            </a:fld>
            <a:endParaRPr lang="en-US" dirty="0"/>
          </a:p>
        </p:txBody>
      </p:sp>
    </p:spTree>
    <p:extLst>
      <p:ext uri="{BB962C8B-B14F-4D97-AF65-F5344CB8AC3E}">
        <p14:creationId xmlns:p14="http://schemas.microsoft.com/office/powerpoint/2010/main" val="3120437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9B727DE-9C16-360C-F34F-96B63BA5504C}"/>
              </a:ext>
            </a:extLst>
          </p:cNvPr>
          <p:cNvSpPr>
            <a:spLocks noGrp="1"/>
          </p:cNvSpPr>
          <p:nvPr>
            <p:ph type="title"/>
          </p:nvPr>
        </p:nvSpPr>
        <p:spPr/>
        <p:txBody>
          <a:bodyPr/>
          <a:lstStyle/>
          <a:p>
            <a:pPr algn="ctr"/>
            <a:r>
              <a:rPr lang="en-US" dirty="0"/>
              <a:t>Do not wait to strike till the iron is hot, but make it hot by striking</a:t>
            </a:r>
          </a:p>
        </p:txBody>
      </p:sp>
      <p:sp>
        <p:nvSpPr>
          <p:cNvPr id="7" name="Text Placeholder 6">
            <a:extLst>
              <a:ext uri="{FF2B5EF4-FFF2-40B4-BE49-F238E27FC236}">
                <a16:creationId xmlns:a16="http://schemas.microsoft.com/office/drawing/2014/main" id="{4067AB90-919C-547C-EA0C-C5763E0BC234}"/>
              </a:ext>
            </a:extLst>
          </p:cNvPr>
          <p:cNvSpPr>
            <a:spLocks noGrp="1"/>
          </p:cNvSpPr>
          <p:nvPr>
            <p:ph type="body" sz="quarter" idx="13"/>
          </p:nvPr>
        </p:nvSpPr>
        <p:spPr>
          <a:xfrm>
            <a:off x="3063240" y="4149081"/>
            <a:ext cx="6201112" cy="432048"/>
          </a:xfrm>
        </p:spPr>
        <p:txBody>
          <a:bodyPr/>
          <a:lstStyle/>
          <a:p>
            <a:pPr algn="r"/>
            <a:r>
              <a:rPr lang="en-IN" dirty="0"/>
              <a:t>William Butler Yeats</a:t>
            </a:r>
            <a:endParaRPr lang="en-US" dirty="0"/>
          </a:p>
        </p:txBody>
      </p:sp>
      <p:sp>
        <p:nvSpPr>
          <p:cNvPr id="11" name="Text Placeholder 10">
            <a:extLst>
              <a:ext uri="{FF2B5EF4-FFF2-40B4-BE49-F238E27FC236}">
                <a16:creationId xmlns:a16="http://schemas.microsoft.com/office/drawing/2014/main" id="{838F1D27-7C00-ADDA-3E62-FDBF008D5DDE}"/>
              </a:ext>
            </a:extLst>
          </p:cNvPr>
          <p:cNvSpPr>
            <a:spLocks noGrp="1"/>
          </p:cNvSpPr>
          <p:nvPr>
            <p:ph type="body" sz="quarter" idx="15"/>
          </p:nvPr>
        </p:nvSpPr>
        <p:spPr/>
        <p:txBody>
          <a:bodyPr/>
          <a:lstStyle/>
          <a:p>
            <a:r>
              <a:rPr lang="en-US" dirty="0"/>
              <a:t>”</a:t>
            </a:r>
          </a:p>
        </p:txBody>
      </p:sp>
      <p:sp>
        <p:nvSpPr>
          <p:cNvPr id="10" name="Text Placeholder 9">
            <a:extLst>
              <a:ext uri="{FF2B5EF4-FFF2-40B4-BE49-F238E27FC236}">
                <a16:creationId xmlns:a16="http://schemas.microsoft.com/office/drawing/2014/main" id="{65E24183-EEFA-02B9-BFB3-2C57E0B5A3FD}"/>
              </a:ext>
            </a:extLst>
          </p:cNvPr>
          <p:cNvSpPr>
            <a:spLocks noGrp="1"/>
          </p:cNvSpPr>
          <p:nvPr>
            <p:ph type="body" sz="quarter" idx="14"/>
          </p:nvPr>
        </p:nvSpPr>
        <p:spPr/>
        <p:txBody>
          <a:bodyPr/>
          <a:lstStyle/>
          <a:p>
            <a:r>
              <a:rPr lang="en-US" dirty="0"/>
              <a:t>“</a:t>
            </a:r>
          </a:p>
        </p:txBody>
      </p:sp>
    </p:spTree>
    <p:extLst>
      <p:ext uri="{BB962C8B-B14F-4D97-AF65-F5344CB8AC3E}">
        <p14:creationId xmlns:p14="http://schemas.microsoft.com/office/powerpoint/2010/main" val="21137137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24F687D-905D-5940-E92B-664E8ED07C88}"/>
              </a:ext>
            </a:extLst>
          </p:cNvPr>
          <p:cNvSpPr>
            <a:spLocks noGrp="1"/>
          </p:cNvSpPr>
          <p:nvPr>
            <p:ph type="title"/>
          </p:nvPr>
        </p:nvSpPr>
        <p:spPr>
          <a:xfrm>
            <a:off x="612648" y="1216152"/>
            <a:ext cx="4331224" cy="4416552"/>
          </a:xfrm>
        </p:spPr>
        <p:txBody>
          <a:bodyPr/>
          <a:lstStyle/>
          <a:p>
            <a:r>
              <a:rPr lang="en-US" dirty="0"/>
              <a:t>SUMMARY</a:t>
            </a:r>
          </a:p>
        </p:txBody>
      </p:sp>
      <p:sp>
        <p:nvSpPr>
          <p:cNvPr id="2" name="Footer Placeholder 1">
            <a:extLst>
              <a:ext uri="{FF2B5EF4-FFF2-40B4-BE49-F238E27FC236}">
                <a16:creationId xmlns:a16="http://schemas.microsoft.com/office/drawing/2014/main" id="{0EF1DD75-A4B1-D99B-2111-46A878B8EDA3}"/>
              </a:ext>
            </a:extLst>
          </p:cNvPr>
          <p:cNvSpPr>
            <a:spLocks noGrp="1"/>
          </p:cNvSpPr>
          <p:nvPr>
            <p:ph type="ftr" sz="quarter" idx="11"/>
          </p:nvPr>
        </p:nvSpPr>
        <p:spPr/>
        <p:txBody>
          <a:bodyPr/>
          <a:lstStyle/>
          <a:p>
            <a:r>
              <a:rPr lang="en-US" dirty="0"/>
              <a:t>DATA COMPASS</a:t>
            </a:r>
          </a:p>
        </p:txBody>
      </p:sp>
      <p:sp>
        <p:nvSpPr>
          <p:cNvPr id="5" name="Content Placeholder 4">
            <a:extLst>
              <a:ext uri="{FF2B5EF4-FFF2-40B4-BE49-F238E27FC236}">
                <a16:creationId xmlns:a16="http://schemas.microsoft.com/office/drawing/2014/main" id="{C4CDA331-68CA-C2AE-0A48-6F7117361A05}"/>
              </a:ext>
            </a:extLst>
          </p:cNvPr>
          <p:cNvSpPr>
            <a:spLocks noGrp="1"/>
          </p:cNvSpPr>
          <p:nvPr>
            <p:ph sz="quarter" idx="13"/>
          </p:nvPr>
        </p:nvSpPr>
        <p:spPr>
          <a:xfrm>
            <a:off x="5087888" y="764705"/>
            <a:ext cx="6497560" cy="5241842"/>
          </a:xfrm>
        </p:spPr>
        <p:txBody>
          <a:bodyPr/>
          <a:lstStyle/>
          <a:p>
            <a:pPr algn="just"/>
            <a:r>
              <a:rPr lang="en-US" dirty="0" err="1"/>
              <a:t>DataCompass</a:t>
            </a:r>
            <a:r>
              <a:rPr lang="en-US" dirty="0"/>
              <a:t> is set to revolutionize the data landscape by transforming how users interact with and derive insights from their data. By seamlessly integrating advanced AI with user-friendly interfaces, </a:t>
            </a:r>
            <a:r>
              <a:rPr lang="en-US" dirty="0" err="1"/>
              <a:t>DataCompass</a:t>
            </a:r>
            <a:r>
              <a:rPr lang="en-US" dirty="0"/>
              <a:t> empowers users to unlock the full potential of their data effortlessly.</a:t>
            </a:r>
          </a:p>
          <a:p>
            <a:pPr algn="just"/>
            <a:r>
              <a:rPr lang="en-US" dirty="0"/>
              <a:t>Our tool democratizes access to powerful data analysis and visualization capabilities, making sophisticated insights accessible to everyone, regardless of their technical expertise. With continuous innovation and a commitment to expanding features throughout the hackathon, </a:t>
            </a:r>
            <a:r>
              <a:rPr lang="en-US" dirty="0" err="1"/>
              <a:t>DataCompass</a:t>
            </a:r>
            <a:r>
              <a:rPr lang="en-US" dirty="0"/>
              <a:t> is not just a tool but a game-changer in data interaction—enabling smarter, faster decision-making and setting a new standard in the industry.</a:t>
            </a:r>
          </a:p>
        </p:txBody>
      </p:sp>
      <p:sp>
        <p:nvSpPr>
          <p:cNvPr id="3" name="Slide Number Placeholder 2">
            <a:extLst>
              <a:ext uri="{FF2B5EF4-FFF2-40B4-BE49-F238E27FC236}">
                <a16:creationId xmlns:a16="http://schemas.microsoft.com/office/drawing/2014/main" id="{F5FA6A62-8FBF-887D-0560-47FF98E22EF4}"/>
              </a:ext>
            </a:extLst>
          </p:cNvPr>
          <p:cNvSpPr>
            <a:spLocks noGrp="1"/>
          </p:cNvSpPr>
          <p:nvPr>
            <p:ph type="sldNum" sz="quarter" idx="12"/>
          </p:nvPr>
        </p:nvSpPr>
        <p:spPr/>
        <p:txBody>
          <a:bodyPr/>
          <a:lstStyle/>
          <a:p>
            <a:fld id="{294A09A9-5501-47C1-A89A-A340965A2BE2}" type="slidenum">
              <a:rPr lang="en-US" smtClean="0"/>
              <a:pPr/>
              <a:t>18</a:t>
            </a:fld>
            <a:endParaRPr lang="en-US" dirty="0"/>
          </a:p>
        </p:txBody>
      </p:sp>
    </p:spTree>
    <p:extLst>
      <p:ext uri="{BB962C8B-B14F-4D97-AF65-F5344CB8AC3E}">
        <p14:creationId xmlns:p14="http://schemas.microsoft.com/office/powerpoint/2010/main" val="37292418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F3D98-3C30-4CFC-8643-C81E829C8C25}"/>
              </a:ext>
            </a:extLst>
          </p:cNvPr>
          <p:cNvSpPr>
            <a:spLocks noGrp="1"/>
          </p:cNvSpPr>
          <p:nvPr>
            <p:ph type="ctrTitle"/>
          </p:nvPr>
        </p:nvSpPr>
        <p:spPr/>
        <p:txBody>
          <a:bodyPr anchor="t">
            <a:noAutofit/>
          </a:bodyPr>
          <a:lstStyle/>
          <a:p>
            <a:pPr algn="l"/>
            <a:r>
              <a:rPr lang="en-US" sz="9600" spc="300" dirty="0">
                <a:ln w="28575">
                  <a:solidFill>
                    <a:schemeClr val="tx1"/>
                  </a:solidFill>
                </a:ln>
                <a:noFill/>
              </a:rPr>
              <a:t>THANK YOU</a:t>
            </a:r>
          </a:p>
        </p:txBody>
      </p:sp>
      <p:sp>
        <p:nvSpPr>
          <p:cNvPr id="3" name="Subtitle 2">
            <a:extLst>
              <a:ext uri="{FF2B5EF4-FFF2-40B4-BE49-F238E27FC236}">
                <a16:creationId xmlns:a16="http://schemas.microsoft.com/office/drawing/2014/main" id="{A068D447-28D3-4F5F-B2DC-FD67E9015868}"/>
              </a:ext>
            </a:extLst>
          </p:cNvPr>
          <p:cNvSpPr>
            <a:spLocks noGrp="1"/>
          </p:cNvSpPr>
          <p:nvPr>
            <p:ph type="subTitle" idx="1"/>
          </p:nvPr>
        </p:nvSpPr>
        <p:spPr/>
        <p:txBody>
          <a:bodyPr anchor="t">
            <a:normAutofit/>
          </a:bodyPr>
          <a:lstStyle/>
          <a:p>
            <a:pPr marL="0" indent="0" algn="l">
              <a:buNone/>
            </a:pPr>
            <a:r>
              <a:rPr lang="en-US" b="1" dirty="0"/>
              <a:t>Team Data Compass</a:t>
            </a:r>
          </a:p>
        </p:txBody>
      </p:sp>
    </p:spTree>
    <p:extLst>
      <p:ext uri="{BB962C8B-B14F-4D97-AF65-F5344CB8AC3E}">
        <p14:creationId xmlns:p14="http://schemas.microsoft.com/office/powerpoint/2010/main" val="6277310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5F4EFB8-B32B-E305-CA40-1BDEF9E3C5D6}"/>
              </a:ext>
            </a:extLst>
          </p:cNvPr>
          <p:cNvSpPr>
            <a:spLocks noGrp="1"/>
          </p:cNvSpPr>
          <p:nvPr>
            <p:ph type="title"/>
          </p:nvPr>
        </p:nvSpPr>
        <p:spPr/>
        <p:txBody>
          <a:bodyPr/>
          <a:lstStyle/>
          <a:p>
            <a:r>
              <a:rPr lang="en-US" dirty="0"/>
              <a:t>AGENDA</a:t>
            </a:r>
          </a:p>
        </p:txBody>
      </p:sp>
      <p:sp>
        <p:nvSpPr>
          <p:cNvPr id="2" name="Footer Placeholder 1">
            <a:extLst>
              <a:ext uri="{FF2B5EF4-FFF2-40B4-BE49-F238E27FC236}">
                <a16:creationId xmlns:a16="http://schemas.microsoft.com/office/drawing/2014/main" id="{70640A05-A075-B6F7-8485-592305845518}"/>
              </a:ext>
            </a:extLst>
          </p:cNvPr>
          <p:cNvSpPr>
            <a:spLocks noGrp="1"/>
          </p:cNvSpPr>
          <p:nvPr>
            <p:ph type="ftr" sz="quarter" idx="11"/>
          </p:nvPr>
        </p:nvSpPr>
        <p:spPr/>
        <p:txBody>
          <a:bodyPr/>
          <a:lstStyle/>
          <a:p>
            <a:r>
              <a:rPr lang="en-US" dirty="0"/>
              <a:t>DATA COMPASS</a:t>
            </a:r>
          </a:p>
        </p:txBody>
      </p:sp>
      <p:sp>
        <p:nvSpPr>
          <p:cNvPr id="5" name="Content Placeholder 4">
            <a:extLst>
              <a:ext uri="{FF2B5EF4-FFF2-40B4-BE49-F238E27FC236}">
                <a16:creationId xmlns:a16="http://schemas.microsoft.com/office/drawing/2014/main" id="{3602EF04-C343-BFD2-AB41-A62063075783}"/>
              </a:ext>
            </a:extLst>
          </p:cNvPr>
          <p:cNvSpPr>
            <a:spLocks noGrp="1"/>
          </p:cNvSpPr>
          <p:nvPr>
            <p:ph sz="quarter" idx="13"/>
          </p:nvPr>
        </p:nvSpPr>
        <p:spPr/>
        <p:txBody>
          <a:bodyPr/>
          <a:lstStyle/>
          <a:p>
            <a:r>
              <a:rPr lang="en-US" dirty="0"/>
              <a:t>Problem Statement</a:t>
            </a:r>
          </a:p>
          <a:p>
            <a:r>
              <a:rPr lang="en-US" dirty="0"/>
              <a:t>Solution Overview</a:t>
            </a:r>
          </a:p>
          <a:p>
            <a:r>
              <a:rPr lang="en-US" dirty="0"/>
              <a:t>Architecture</a:t>
            </a:r>
          </a:p>
          <a:p>
            <a:r>
              <a:rPr lang="en-US" dirty="0"/>
              <a:t>Technical Overview</a:t>
            </a:r>
          </a:p>
          <a:p>
            <a:r>
              <a:rPr lang="en-US" dirty="0"/>
              <a:t>Future Roadmap</a:t>
            </a:r>
          </a:p>
          <a:p>
            <a:r>
              <a:rPr lang="en-US" dirty="0"/>
              <a:t>Summary</a:t>
            </a:r>
          </a:p>
        </p:txBody>
      </p:sp>
      <p:sp>
        <p:nvSpPr>
          <p:cNvPr id="3" name="Slide Number Placeholder 2">
            <a:extLst>
              <a:ext uri="{FF2B5EF4-FFF2-40B4-BE49-F238E27FC236}">
                <a16:creationId xmlns:a16="http://schemas.microsoft.com/office/drawing/2014/main" id="{4A003396-B624-401E-50C6-C0BB01AF161D}"/>
              </a:ext>
            </a:extLst>
          </p:cNvPr>
          <p:cNvSpPr>
            <a:spLocks noGrp="1"/>
          </p:cNvSpPr>
          <p:nvPr>
            <p:ph type="sldNum" sz="quarter" idx="12"/>
          </p:nvPr>
        </p:nvSpPr>
        <p:spPr/>
        <p:txBody>
          <a:bodyPr/>
          <a:lstStyle/>
          <a:p>
            <a:fld id="{294A09A9-5501-47C1-A89A-A340965A2BE2}" type="slidenum">
              <a:rPr lang="en-US" smtClean="0"/>
              <a:pPr/>
              <a:t>2</a:t>
            </a:fld>
            <a:endParaRPr lang="en-US" dirty="0"/>
          </a:p>
        </p:txBody>
      </p:sp>
    </p:spTree>
    <p:extLst>
      <p:ext uri="{BB962C8B-B14F-4D97-AF65-F5344CB8AC3E}">
        <p14:creationId xmlns:p14="http://schemas.microsoft.com/office/powerpoint/2010/main" val="33071625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F3D98-3C30-4CFC-8643-C81E829C8C25}"/>
              </a:ext>
            </a:extLst>
          </p:cNvPr>
          <p:cNvSpPr>
            <a:spLocks noGrp="1"/>
          </p:cNvSpPr>
          <p:nvPr>
            <p:ph type="ctrTitle"/>
          </p:nvPr>
        </p:nvSpPr>
        <p:spPr/>
        <p:txBody>
          <a:bodyPr anchor="t">
            <a:noAutofit/>
          </a:bodyPr>
          <a:lstStyle/>
          <a:p>
            <a:pPr algn="l"/>
            <a:r>
              <a:rPr lang="en-US" sz="9600" spc="300" dirty="0">
                <a:ln w="28575">
                  <a:solidFill>
                    <a:schemeClr val="tx1"/>
                  </a:solidFill>
                </a:ln>
                <a:noFill/>
              </a:rPr>
              <a:t>Problem statement</a:t>
            </a:r>
          </a:p>
        </p:txBody>
      </p:sp>
    </p:spTree>
    <p:extLst>
      <p:ext uri="{BB962C8B-B14F-4D97-AF65-F5344CB8AC3E}">
        <p14:creationId xmlns:p14="http://schemas.microsoft.com/office/powerpoint/2010/main" val="33080719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6B4F370C-18BC-A752-2980-6309F5D7DC43}"/>
              </a:ext>
            </a:extLst>
          </p:cNvPr>
          <p:cNvSpPr>
            <a:spLocks noGrp="1"/>
          </p:cNvSpPr>
          <p:nvPr>
            <p:ph type="ftr" sz="quarter" idx="11"/>
          </p:nvPr>
        </p:nvSpPr>
        <p:spPr/>
        <p:txBody>
          <a:bodyPr/>
          <a:lstStyle/>
          <a:p>
            <a:r>
              <a:rPr lang="en-US" dirty="0"/>
              <a:t>DATA COMPASS</a:t>
            </a:r>
          </a:p>
        </p:txBody>
      </p:sp>
      <p:sp>
        <p:nvSpPr>
          <p:cNvPr id="5" name="Content Placeholder 4">
            <a:extLst>
              <a:ext uri="{FF2B5EF4-FFF2-40B4-BE49-F238E27FC236}">
                <a16:creationId xmlns:a16="http://schemas.microsoft.com/office/drawing/2014/main" id="{95D67805-CCBD-8182-540F-93068A90C4E8}"/>
              </a:ext>
            </a:extLst>
          </p:cNvPr>
          <p:cNvSpPr>
            <a:spLocks noGrp="1"/>
          </p:cNvSpPr>
          <p:nvPr>
            <p:ph sz="quarter" idx="13"/>
          </p:nvPr>
        </p:nvSpPr>
        <p:spPr>
          <a:xfrm>
            <a:off x="866999" y="1500364"/>
            <a:ext cx="10458000" cy="4384186"/>
          </a:xfrm>
        </p:spPr>
        <p:txBody>
          <a:bodyPr/>
          <a:lstStyle/>
          <a:p>
            <a:pPr algn="just"/>
            <a:r>
              <a:rPr lang="en-US" sz="1800" dirty="0"/>
              <a:t>In the landscape of Data Science, managing large sets of data often requires complex solutions like Databricks and other big data architectures. But are these solutions affordable and accessible for mid and small-scale users? Do they provide a fast, simple way to explore insights without significant investment?</a:t>
            </a:r>
          </a:p>
          <a:p>
            <a:pPr algn="just"/>
            <a:r>
              <a:rPr lang="en-US" sz="1800" dirty="0"/>
              <a:t>What if there was an easier way? What if all the information you needed was just a chat away, without the need for complex setups or high costs? Could there be a tool that not only assists you with data science tasks but also helps you make sense of your business in seconds?</a:t>
            </a:r>
          </a:p>
          <a:p>
            <a:pPr algn="just"/>
            <a:r>
              <a:rPr lang="en-US" sz="1800" dirty="0"/>
              <a:t>Imagine a solution that's not just about Data Science but goes beyond—where every task, every query, and every piece of data you need is instantly accessible. This is the vision of </a:t>
            </a:r>
            <a:r>
              <a:rPr lang="en-US" sz="1800" dirty="0" err="1"/>
              <a:t>DataCompass</a:t>
            </a:r>
            <a:r>
              <a:rPr lang="en-US" sz="1800" dirty="0"/>
              <a:t>: to simplify, explore, and redefine what’s possible. Are you ready to discover more?</a:t>
            </a:r>
          </a:p>
        </p:txBody>
      </p:sp>
      <p:sp>
        <p:nvSpPr>
          <p:cNvPr id="3" name="Slide Number Placeholder 2">
            <a:extLst>
              <a:ext uri="{FF2B5EF4-FFF2-40B4-BE49-F238E27FC236}">
                <a16:creationId xmlns:a16="http://schemas.microsoft.com/office/drawing/2014/main" id="{F0986A75-51DF-087B-EE6E-0899D0826DFB}"/>
              </a:ext>
            </a:extLst>
          </p:cNvPr>
          <p:cNvSpPr>
            <a:spLocks noGrp="1"/>
          </p:cNvSpPr>
          <p:nvPr>
            <p:ph type="sldNum" sz="quarter" idx="12"/>
          </p:nvPr>
        </p:nvSpPr>
        <p:spPr/>
        <p:txBody>
          <a:bodyPr/>
          <a:lstStyle/>
          <a:p>
            <a:fld id="{294A09A9-5501-47C1-A89A-A340965A2BE2}" type="slidenum">
              <a:rPr lang="en-US" smtClean="0"/>
              <a:pPr/>
              <a:t>4</a:t>
            </a:fld>
            <a:endParaRPr lang="en-US" dirty="0"/>
          </a:p>
        </p:txBody>
      </p:sp>
    </p:spTree>
    <p:extLst>
      <p:ext uri="{BB962C8B-B14F-4D97-AF65-F5344CB8AC3E}">
        <p14:creationId xmlns:p14="http://schemas.microsoft.com/office/powerpoint/2010/main" val="42205253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F5A0AD-52EA-8A3D-00F9-72C649D792FF}"/>
              </a:ext>
            </a:extLst>
          </p:cNvPr>
          <p:cNvSpPr>
            <a:spLocks noGrp="1"/>
          </p:cNvSpPr>
          <p:nvPr>
            <p:ph type="title"/>
          </p:nvPr>
        </p:nvSpPr>
        <p:spPr/>
        <p:txBody>
          <a:bodyPr/>
          <a:lstStyle/>
          <a:p>
            <a:r>
              <a:rPr lang="en-US" dirty="0"/>
              <a:t>SOLUTION OVERVIEW</a:t>
            </a:r>
          </a:p>
        </p:txBody>
      </p:sp>
      <p:sp>
        <p:nvSpPr>
          <p:cNvPr id="3" name="Text Placeholder 2">
            <a:extLst>
              <a:ext uri="{FF2B5EF4-FFF2-40B4-BE49-F238E27FC236}">
                <a16:creationId xmlns:a16="http://schemas.microsoft.com/office/drawing/2014/main" id="{90961576-ECF8-2387-1D6B-533B869103A2}"/>
              </a:ext>
            </a:extLst>
          </p:cNvPr>
          <p:cNvSpPr>
            <a:spLocks noGrp="1"/>
          </p:cNvSpPr>
          <p:nvPr>
            <p:ph type="body" idx="1"/>
          </p:nvPr>
        </p:nvSpPr>
        <p:spPr/>
        <p:txBody>
          <a:bodyPr/>
          <a:lstStyle/>
          <a:p>
            <a:r>
              <a:rPr lang="en-IN" dirty="0" err="1"/>
              <a:t>AskMe</a:t>
            </a:r>
            <a:r>
              <a:rPr lang="en-IN" dirty="0"/>
              <a:t> Chat</a:t>
            </a:r>
            <a:endParaRPr lang="en-US" dirty="0"/>
          </a:p>
        </p:txBody>
      </p:sp>
      <p:sp>
        <p:nvSpPr>
          <p:cNvPr id="4" name="Content Placeholder 3">
            <a:extLst>
              <a:ext uri="{FF2B5EF4-FFF2-40B4-BE49-F238E27FC236}">
                <a16:creationId xmlns:a16="http://schemas.microsoft.com/office/drawing/2014/main" id="{642609F2-7307-B671-065E-0168414672CB}"/>
              </a:ext>
            </a:extLst>
          </p:cNvPr>
          <p:cNvSpPr>
            <a:spLocks noGrp="1"/>
          </p:cNvSpPr>
          <p:nvPr>
            <p:ph sz="half" idx="2"/>
          </p:nvPr>
        </p:nvSpPr>
        <p:spPr/>
        <p:txBody>
          <a:bodyPr/>
          <a:lstStyle/>
          <a:p>
            <a:pPr algn="just"/>
            <a:r>
              <a:rPr lang="en-US" dirty="0"/>
              <a:t>Instant Answers: Get quick responses to general questions.</a:t>
            </a:r>
          </a:p>
          <a:p>
            <a:pPr algn="just"/>
            <a:r>
              <a:rPr lang="en-US" dirty="0"/>
              <a:t>Conversational AI: Chat naturally to explore any topic.</a:t>
            </a:r>
          </a:p>
          <a:p>
            <a:pPr algn="just"/>
            <a:r>
              <a:rPr lang="en-US" dirty="0"/>
              <a:t>Guidance &amp; Advice: Receive suggestions and actionable tips.</a:t>
            </a:r>
          </a:p>
        </p:txBody>
      </p:sp>
      <p:sp>
        <p:nvSpPr>
          <p:cNvPr id="12" name="Text Placeholder 11">
            <a:extLst>
              <a:ext uri="{FF2B5EF4-FFF2-40B4-BE49-F238E27FC236}">
                <a16:creationId xmlns:a16="http://schemas.microsoft.com/office/drawing/2014/main" id="{B1A869CC-7228-424F-689B-19D4CEA20FF0}"/>
              </a:ext>
            </a:extLst>
          </p:cNvPr>
          <p:cNvSpPr>
            <a:spLocks noGrp="1"/>
          </p:cNvSpPr>
          <p:nvPr>
            <p:ph type="body" sz="quarter" idx="3"/>
          </p:nvPr>
        </p:nvSpPr>
        <p:spPr/>
        <p:txBody>
          <a:bodyPr/>
          <a:lstStyle/>
          <a:p>
            <a:r>
              <a:rPr lang="en-IN" dirty="0"/>
              <a:t>Insight Extractor</a:t>
            </a:r>
            <a:endParaRPr lang="en-US" dirty="0"/>
          </a:p>
        </p:txBody>
      </p:sp>
      <p:sp>
        <p:nvSpPr>
          <p:cNvPr id="14" name="Content Placeholder 13">
            <a:extLst>
              <a:ext uri="{FF2B5EF4-FFF2-40B4-BE49-F238E27FC236}">
                <a16:creationId xmlns:a16="http://schemas.microsoft.com/office/drawing/2014/main" id="{110B594D-EC9B-B552-2A8F-EE5113E8B143}"/>
              </a:ext>
            </a:extLst>
          </p:cNvPr>
          <p:cNvSpPr>
            <a:spLocks noGrp="1"/>
          </p:cNvSpPr>
          <p:nvPr>
            <p:ph sz="quarter" idx="4"/>
          </p:nvPr>
        </p:nvSpPr>
        <p:spPr>
          <a:xfrm>
            <a:off x="4407408" y="2871215"/>
            <a:ext cx="3419856" cy="3118105"/>
          </a:xfrm>
        </p:spPr>
        <p:txBody>
          <a:bodyPr/>
          <a:lstStyle/>
          <a:p>
            <a:pPr algn="just"/>
            <a:r>
              <a:rPr lang="en-US" dirty="0"/>
              <a:t>Contextual Understanding: Gain a deeper understanding of your data with contextual responses.</a:t>
            </a:r>
          </a:p>
          <a:p>
            <a:pPr algn="just"/>
            <a:r>
              <a:rPr lang="en-US" dirty="0"/>
              <a:t>Summarize Content: Quickly condense lengthy documents into concise summaries.</a:t>
            </a:r>
          </a:p>
          <a:p>
            <a:pPr algn="just"/>
            <a:r>
              <a:rPr lang="en-US" dirty="0"/>
              <a:t>Data-Driven Answers: Get accurate, data-backed answers to specific questions from your files.</a:t>
            </a:r>
          </a:p>
        </p:txBody>
      </p:sp>
      <p:sp>
        <p:nvSpPr>
          <p:cNvPr id="9" name="Text Placeholder 8">
            <a:extLst>
              <a:ext uri="{FF2B5EF4-FFF2-40B4-BE49-F238E27FC236}">
                <a16:creationId xmlns:a16="http://schemas.microsoft.com/office/drawing/2014/main" id="{EBAA58E7-F0D8-F39A-CEFD-71E5913073EF}"/>
              </a:ext>
            </a:extLst>
          </p:cNvPr>
          <p:cNvSpPr>
            <a:spLocks noGrp="1"/>
          </p:cNvSpPr>
          <p:nvPr>
            <p:ph type="body" sz="quarter" idx="13"/>
          </p:nvPr>
        </p:nvSpPr>
        <p:spPr/>
        <p:txBody>
          <a:bodyPr/>
          <a:lstStyle/>
          <a:p>
            <a:r>
              <a:rPr lang="en-IN" dirty="0"/>
              <a:t>Data Genie</a:t>
            </a:r>
            <a:endParaRPr lang="en-US" dirty="0"/>
          </a:p>
        </p:txBody>
      </p:sp>
      <p:sp>
        <p:nvSpPr>
          <p:cNvPr id="10" name="Content Placeholder 9">
            <a:extLst>
              <a:ext uri="{FF2B5EF4-FFF2-40B4-BE49-F238E27FC236}">
                <a16:creationId xmlns:a16="http://schemas.microsoft.com/office/drawing/2014/main" id="{E54F306D-CD94-F11A-8633-26962EE68BF7}"/>
              </a:ext>
            </a:extLst>
          </p:cNvPr>
          <p:cNvSpPr>
            <a:spLocks noGrp="1"/>
          </p:cNvSpPr>
          <p:nvPr>
            <p:ph sz="quarter" idx="14"/>
          </p:nvPr>
        </p:nvSpPr>
        <p:spPr/>
        <p:txBody>
          <a:bodyPr/>
          <a:lstStyle/>
          <a:p>
            <a:r>
              <a:rPr lang="en-US" dirty="0"/>
              <a:t>Ask Your Data: Query databases or Excel files instantly.</a:t>
            </a:r>
          </a:p>
          <a:p>
            <a:r>
              <a:rPr lang="en-US" dirty="0"/>
              <a:t>Auto SQL &amp; Results: Generate and run SQL with ease.</a:t>
            </a:r>
          </a:p>
          <a:p>
            <a:r>
              <a:rPr lang="en-US" dirty="0"/>
              <a:t>Instant Visuals: Create charts and graphs effortlessly.</a:t>
            </a:r>
          </a:p>
        </p:txBody>
      </p:sp>
      <p:sp>
        <p:nvSpPr>
          <p:cNvPr id="7" name="Footer Placeholder 6">
            <a:extLst>
              <a:ext uri="{FF2B5EF4-FFF2-40B4-BE49-F238E27FC236}">
                <a16:creationId xmlns:a16="http://schemas.microsoft.com/office/drawing/2014/main" id="{0E08FD8E-3A0A-CCD4-5C2F-5B65BE73CBC5}"/>
              </a:ext>
            </a:extLst>
          </p:cNvPr>
          <p:cNvSpPr>
            <a:spLocks noGrp="1"/>
          </p:cNvSpPr>
          <p:nvPr>
            <p:ph type="ftr" sz="quarter" idx="11"/>
          </p:nvPr>
        </p:nvSpPr>
        <p:spPr/>
        <p:txBody>
          <a:bodyPr/>
          <a:lstStyle/>
          <a:p>
            <a:r>
              <a:rPr lang="en-US" dirty="0"/>
              <a:t>DATA COMPASS</a:t>
            </a:r>
          </a:p>
        </p:txBody>
      </p:sp>
      <p:sp>
        <p:nvSpPr>
          <p:cNvPr id="8" name="Slide Number Placeholder 7">
            <a:extLst>
              <a:ext uri="{FF2B5EF4-FFF2-40B4-BE49-F238E27FC236}">
                <a16:creationId xmlns:a16="http://schemas.microsoft.com/office/drawing/2014/main" id="{94786B75-8C5A-A01F-F202-D3CB14D3031F}"/>
              </a:ext>
            </a:extLst>
          </p:cNvPr>
          <p:cNvSpPr>
            <a:spLocks noGrp="1"/>
          </p:cNvSpPr>
          <p:nvPr>
            <p:ph type="sldNum" sz="quarter" idx="12"/>
          </p:nvPr>
        </p:nvSpPr>
        <p:spPr/>
        <p:txBody>
          <a:bodyPr/>
          <a:lstStyle/>
          <a:p>
            <a:fld id="{294A09A9-5501-47C1-A89A-A340965A2BE2}" type="slidenum">
              <a:rPr lang="en-US" smtClean="0"/>
              <a:pPr/>
              <a:t>5</a:t>
            </a:fld>
            <a:endParaRPr lang="en-US" dirty="0"/>
          </a:p>
        </p:txBody>
      </p:sp>
      <p:sp>
        <p:nvSpPr>
          <p:cNvPr id="5" name="TextBox 4">
            <a:extLst>
              <a:ext uri="{FF2B5EF4-FFF2-40B4-BE49-F238E27FC236}">
                <a16:creationId xmlns:a16="http://schemas.microsoft.com/office/drawing/2014/main" id="{5B1F9EBF-D5B0-9143-CB91-1FD41F870753}"/>
              </a:ext>
            </a:extLst>
          </p:cNvPr>
          <p:cNvSpPr txBox="1"/>
          <p:nvPr/>
        </p:nvSpPr>
        <p:spPr>
          <a:xfrm>
            <a:off x="9264352" y="6412622"/>
            <a:ext cx="2778581" cy="338554"/>
          </a:xfrm>
          <a:prstGeom prst="rect">
            <a:avLst/>
          </a:prstGeom>
          <a:noFill/>
        </p:spPr>
        <p:txBody>
          <a:bodyPr wrap="none" rtlCol="0">
            <a:spAutoFit/>
          </a:bodyPr>
          <a:lstStyle/>
          <a:p>
            <a:r>
              <a:rPr lang="en-IN" sz="1600" dirty="0">
                <a:solidFill>
                  <a:schemeClr val="bg1">
                    <a:lumMod val="50000"/>
                  </a:schemeClr>
                </a:solidFill>
              </a:rPr>
              <a:t>*Titles might vary in the App </a:t>
            </a:r>
          </a:p>
        </p:txBody>
      </p:sp>
    </p:spTree>
    <p:extLst>
      <p:ext uri="{BB962C8B-B14F-4D97-AF65-F5344CB8AC3E}">
        <p14:creationId xmlns:p14="http://schemas.microsoft.com/office/powerpoint/2010/main" val="41969332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F3D98-3C30-4CFC-8643-C81E829C8C25}"/>
              </a:ext>
            </a:extLst>
          </p:cNvPr>
          <p:cNvSpPr>
            <a:spLocks noGrp="1"/>
          </p:cNvSpPr>
          <p:nvPr>
            <p:ph type="ctrTitle"/>
          </p:nvPr>
        </p:nvSpPr>
        <p:spPr>
          <a:xfrm>
            <a:off x="1078992" y="2204864"/>
            <a:ext cx="10040112" cy="1440160"/>
          </a:xfrm>
        </p:spPr>
        <p:txBody>
          <a:bodyPr anchor="t">
            <a:noAutofit/>
          </a:bodyPr>
          <a:lstStyle/>
          <a:p>
            <a:pPr algn="l"/>
            <a:r>
              <a:rPr lang="en-US" sz="9600" spc="300" dirty="0">
                <a:ln w="28575">
                  <a:solidFill>
                    <a:schemeClr val="tx1"/>
                  </a:solidFill>
                </a:ln>
                <a:noFill/>
              </a:rPr>
              <a:t>Hold on!</a:t>
            </a:r>
          </a:p>
        </p:txBody>
      </p:sp>
      <p:sp>
        <p:nvSpPr>
          <p:cNvPr id="3" name="Subtitle 2">
            <a:extLst>
              <a:ext uri="{FF2B5EF4-FFF2-40B4-BE49-F238E27FC236}">
                <a16:creationId xmlns:a16="http://schemas.microsoft.com/office/drawing/2014/main" id="{A068D447-28D3-4F5F-B2DC-FD67E9015868}"/>
              </a:ext>
            </a:extLst>
          </p:cNvPr>
          <p:cNvSpPr>
            <a:spLocks noGrp="1"/>
          </p:cNvSpPr>
          <p:nvPr>
            <p:ph type="subTitle" idx="1"/>
          </p:nvPr>
        </p:nvSpPr>
        <p:spPr>
          <a:xfrm>
            <a:off x="1078992" y="3861048"/>
            <a:ext cx="10040112" cy="2320296"/>
          </a:xfrm>
        </p:spPr>
        <p:txBody>
          <a:bodyPr anchor="t"/>
          <a:lstStyle/>
          <a:p>
            <a:pPr marL="0" indent="0" algn="just">
              <a:buNone/>
            </a:pPr>
            <a:r>
              <a:rPr lang="en-US" b="1" dirty="0"/>
              <a:t>There is plenty more to it. </a:t>
            </a:r>
          </a:p>
          <a:p>
            <a:pPr marL="0" indent="0" algn="just">
              <a:buNone/>
            </a:pPr>
            <a:r>
              <a:rPr lang="en-US" b="1" dirty="0"/>
              <a:t>Want to tweak some settings? We’ve got you covered with advanced settings. </a:t>
            </a:r>
          </a:p>
          <a:p>
            <a:pPr marL="0" indent="0" algn="just">
              <a:buNone/>
            </a:pPr>
            <a:r>
              <a:rPr lang="en-US" b="1" dirty="0"/>
              <a:t>Additionally, if time persists we will release a few </a:t>
            </a:r>
            <a:r>
              <a:rPr lang="en-US" b="1" dirty="0" err="1"/>
              <a:t>usecase</a:t>
            </a:r>
            <a:r>
              <a:rPr lang="en-US" b="1" dirty="0"/>
              <a:t> specific micro apps.</a:t>
            </a:r>
          </a:p>
        </p:txBody>
      </p:sp>
    </p:spTree>
    <p:extLst>
      <p:ext uri="{BB962C8B-B14F-4D97-AF65-F5344CB8AC3E}">
        <p14:creationId xmlns:p14="http://schemas.microsoft.com/office/powerpoint/2010/main" val="40095180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F3D98-3C30-4CFC-8643-C81E829C8C25}"/>
              </a:ext>
            </a:extLst>
          </p:cNvPr>
          <p:cNvSpPr>
            <a:spLocks noGrp="1"/>
          </p:cNvSpPr>
          <p:nvPr>
            <p:ph type="ctrTitle"/>
          </p:nvPr>
        </p:nvSpPr>
        <p:spPr>
          <a:xfrm>
            <a:off x="1055440" y="2204864"/>
            <a:ext cx="10345600" cy="1419472"/>
          </a:xfrm>
        </p:spPr>
        <p:txBody>
          <a:bodyPr anchor="t">
            <a:noAutofit/>
          </a:bodyPr>
          <a:lstStyle/>
          <a:p>
            <a:pPr algn="l"/>
            <a:r>
              <a:rPr lang="en-US" sz="9600" spc="300" dirty="0">
                <a:ln w="28575">
                  <a:solidFill>
                    <a:schemeClr val="tx1"/>
                  </a:solidFill>
                </a:ln>
                <a:noFill/>
              </a:rPr>
              <a:t>ARCHITECTURE</a:t>
            </a:r>
          </a:p>
        </p:txBody>
      </p:sp>
    </p:spTree>
    <p:extLst>
      <p:ext uri="{BB962C8B-B14F-4D97-AF65-F5344CB8AC3E}">
        <p14:creationId xmlns:p14="http://schemas.microsoft.com/office/powerpoint/2010/main" val="13769448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B071DF4C-EB67-6575-7791-C347DD98D341}"/>
              </a:ext>
            </a:extLst>
          </p:cNvPr>
          <p:cNvSpPr>
            <a:spLocks noGrp="1"/>
          </p:cNvSpPr>
          <p:nvPr>
            <p:ph type="ftr" sz="quarter" idx="11"/>
          </p:nvPr>
        </p:nvSpPr>
        <p:spPr/>
        <p:txBody>
          <a:bodyPr/>
          <a:lstStyle/>
          <a:p>
            <a:r>
              <a:rPr lang="en-US" dirty="0"/>
              <a:t>DATA COMPASS</a:t>
            </a:r>
          </a:p>
        </p:txBody>
      </p:sp>
      <p:sp>
        <p:nvSpPr>
          <p:cNvPr id="5" name="Slide Number Placeholder 4">
            <a:extLst>
              <a:ext uri="{FF2B5EF4-FFF2-40B4-BE49-F238E27FC236}">
                <a16:creationId xmlns:a16="http://schemas.microsoft.com/office/drawing/2014/main" id="{FB6BA244-3A6A-5970-796B-08549B1203D3}"/>
              </a:ext>
            </a:extLst>
          </p:cNvPr>
          <p:cNvSpPr>
            <a:spLocks noGrp="1"/>
          </p:cNvSpPr>
          <p:nvPr>
            <p:ph type="sldNum" sz="quarter" idx="12"/>
          </p:nvPr>
        </p:nvSpPr>
        <p:spPr/>
        <p:txBody>
          <a:bodyPr/>
          <a:lstStyle/>
          <a:p>
            <a:fld id="{294A09A9-5501-47C1-A89A-A340965A2BE2}" type="slidenum">
              <a:rPr lang="en-US" smtClean="0"/>
              <a:pPr/>
              <a:t>8</a:t>
            </a:fld>
            <a:endParaRPr lang="en-US" dirty="0"/>
          </a:p>
        </p:txBody>
      </p:sp>
      <p:pic>
        <p:nvPicPr>
          <p:cNvPr id="6" name="Picture 5">
            <a:extLst>
              <a:ext uri="{FF2B5EF4-FFF2-40B4-BE49-F238E27FC236}">
                <a16:creationId xmlns:a16="http://schemas.microsoft.com/office/drawing/2014/main" id="{9A79C2BC-7774-3CA3-9B82-4AF520AEF3E6}"/>
              </a:ext>
            </a:extLst>
          </p:cNvPr>
          <p:cNvPicPr>
            <a:picLocks noChangeAspect="1"/>
          </p:cNvPicPr>
          <p:nvPr/>
        </p:nvPicPr>
        <p:blipFill rotWithShape="1">
          <a:blip r:embed="rId2"/>
          <a:srcRect t="23750" r="5113" b="15351"/>
          <a:stretch/>
        </p:blipFill>
        <p:spPr>
          <a:xfrm>
            <a:off x="983432" y="971083"/>
            <a:ext cx="10395322" cy="5003850"/>
          </a:xfrm>
          <a:prstGeom prst="rect">
            <a:avLst/>
          </a:prstGeom>
        </p:spPr>
      </p:pic>
    </p:spTree>
    <p:extLst>
      <p:ext uri="{BB962C8B-B14F-4D97-AF65-F5344CB8AC3E}">
        <p14:creationId xmlns:p14="http://schemas.microsoft.com/office/powerpoint/2010/main" val="7722678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F3D98-3C30-4CFC-8643-C81E829C8C25}"/>
              </a:ext>
            </a:extLst>
          </p:cNvPr>
          <p:cNvSpPr>
            <a:spLocks noGrp="1"/>
          </p:cNvSpPr>
          <p:nvPr>
            <p:ph type="ctrTitle"/>
          </p:nvPr>
        </p:nvSpPr>
        <p:spPr>
          <a:xfrm>
            <a:off x="479376" y="2204864"/>
            <a:ext cx="11233248" cy="1419472"/>
          </a:xfrm>
        </p:spPr>
        <p:txBody>
          <a:bodyPr anchor="t">
            <a:noAutofit/>
          </a:bodyPr>
          <a:lstStyle/>
          <a:p>
            <a:pPr algn="l"/>
            <a:r>
              <a:rPr lang="en-US" sz="9600" spc="300" dirty="0">
                <a:ln w="28575">
                  <a:solidFill>
                    <a:schemeClr val="tx1"/>
                  </a:solidFill>
                </a:ln>
                <a:noFill/>
              </a:rPr>
              <a:t>User journeys</a:t>
            </a:r>
          </a:p>
        </p:txBody>
      </p:sp>
      <p:sp>
        <p:nvSpPr>
          <p:cNvPr id="3" name="TextBox 2">
            <a:extLst>
              <a:ext uri="{FF2B5EF4-FFF2-40B4-BE49-F238E27FC236}">
                <a16:creationId xmlns:a16="http://schemas.microsoft.com/office/drawing/2014/main" id="{4904D15C-857D-961F-7AC2-FC049366A3EA}"/>
              </a:ext>
            </a:extLst>
          </p:cNvPr>
          <p:cNvSpPr txBox="1"/>
          <p:nvPr/>
        </p:nvSpPr>
        <p:spPr>
          <a:xfrm>
            <a:off x="2207568" y="3789040"/>
            <a:ext cx="7776864" cy="769441"/>
          </a:xfrm>
          <a:prstGeom prst="rect">
            <a:avLst/>
          </a:prstGeom>
          <a:noFill/>
        </p:spPr>
        <p:txBody>
          <a:bodyPr wrap="square" rtlCol="0">
            <a:spAutoFit/>
          </a:bodyPr>
          <a:lstStyle/>
          <a:p>
            <a:r>
              <a:rPr lang="en-IN" sz="4400" dirty="0"/>
              <a:t>Navigating with </a:t>
            </a:r>
            <a:r>
              <a:rPr lang="en-IN" sz="4400" dirty="0" err="1"/>
              <a:t>DataCompass</a:t>
            </a:r>
            <a:endParaRPr lang="en-IN" sz="4400" dirty="0"/>
          </a:p>
        </p:txBody>
      </p:sp>
    </p:spTree>
    <p:extLst>
      <p:ext uri="{BB962C8B-B14F-4D97-AF65-F5344CB8AC3E}">
        <p14:creationId xmlns:p14="http://schemas.microsoft.com/office/powerpoint/2010/main" val="3158147519"/>
      </p:ext>
    </p:extLst>
  </p:cSld>
  <p:clrMapOvr>
    <a:masterClrMapping/>
  </p:clrMapOvr>
</p:sld>
</file>

<file path=ppt/theme/theme1.xml><?xml version="1.0" encoding="utf-8"?>
<a:theme xmlns:a="http://schemas.openxmlformats.org/drawingml/2006/main" name="Office Theme">
  <a:themeElements>
    <a:clrScheme name="Droplet">
      <a:dk1>
        <a:srgbClr val="000000"/>
      </a:dk1>
      <a:lt1>
        <a:srgbClr val="FFFFFF"/>
      </a:lt1>
      <a:dk2>
        <a:srgbClr val="0065A8"/>
      </a:dk2>
      <a:lt2>
        <a:srgbClr val="E7E6E6"/>
      </a:lt2>
      <a:accent1>
        <a:srgbClr val="FDCFFD"/>
      </a:accent1>
      <a:accent2>
        <a:srgbClr val="B6DFFF"/>
      </a:accent2>
      <a:accent3>
        <a:srgbClr val="8AE3A8"/>
      </a:accent3>
      <a:accent4>
        <a:srgbClr val="A69BFB"/>
      </a:accent4>
      <a:accent5>
        <a:srgbClr val="B5C3FF"/>
      </a:accent5>
      <a:accent6>
        <a:srgbClr val="73E9C4"/>
      </a:accent6>
      <a:hlink>
        <a:srgbClr val="0563C1"/>
      </a:hlink>
      <a:folHlink>
        <a:srgbClr val="954F72"/>
      </a:folHlink>
    </a:clrScheme>
    <a:fontScheme name="Custom 2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roplet-Design-TM34316244_Win32_SD_v9" id="{4C371580-6163-46D2-96AA-0DCC330A1B9A}" vid="{FC8D8AFF-D381-4C29-B9DC-A81BA0CD1B3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4" ma:contentTypeDescription="Create a new document." ma:contentTypeScope="" ma:versionID="2d714a3296df14eba7a100bb665443ca">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49549bf45bfbbfb6cffed527380e77e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6BCCC5ED-FDC5-47FC-8E7E-D334979F148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2421B937-7172-47A3-B8EF-010B04CBBB90}">
  <ds:schemaRefs>
    <ds:schemaRef ds:uri="http://schemas.microsoft.com/sharepoint/v3/contenttype/forms"/>
  </ds:schemaRefs>
</ds:datastoreItem>
</file>

<file path=customXml/itemProps3.xml><?xml version="1.0" encoding="utf-8"?>
<ds:datastoreItem xmlns:ds="http://schemas.openxmlformats.org/officeDocument/2006/customXml" ds:itemID="{B14FA603-F875-4A03-93C9-402691CFAD8E}">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Droplet design</Template>
  <TotalTime>273</TotalTime>
  <Words>1217</Words>
  <Application>Microsoft Office PowerPoint</Application>
  <PresentationFormat>Widescreen</PresentationFormat>
  <Paragraphs>118</Paragraphs>
  <Slides>19</Slides>
  <Notes>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19</vt:i4>
      </vt:variant>
    </vt:vector>
  </HeadingPairs>
  <TitlesOfParts>
    <vt:vector size="22" baseType="lpstr">
      <vt:lpstr>Arial</vt:lpstr>
      <vt:lpstr>Calibri</vt:lpstr>
      <vt:lpstr>Office Theme</vt:lpstr>
      <vt:lpstr>Data compass</vt:lpstr>
      <vt:lpstr>AGENDA</vt:lpstr>
      <vt:lpstr>Problem statement</vt:lpstr>
      <vt:lpstr>PowerPoint Presentation</vt:lpstr>
      <vt:lpstr>SOLUTION OVERVIEW</vt:lpstr>
      <vt:lpstr>Hold on!</vt:lpstr>
      <vt:lpstr>ARCHITECTURE</vt:lpstr>
      <vt:lpstr>PowerPoint Presentation</vt:lpstr>
      <vt:lpstr>User journeys</vt:lpstr>
      <vt:lpstr>User selects “Askme chat”, can interact with the LLM as a normal chat with casual uses. With added features like,  [1] users could set / modify prompt.  [2] Temperature tuning.  [3] Contextual Awareness.   [4] Voice Search  [5] Multi LLM model switch on a same chat. Eg: you can ask a followup on a response given by GPT 3.5 with GPT 4 and vice versa. Based on how many models are feasible to add. </vt:lpstr>
      <vt:lpstr>User selects “INSIGHT EXTRACTOR”, can interact with the LLM as normal chat as well as upload files and extract valuable insights from it. With added features like,  [1] upload File supports  (pdf, word, txt, jpg, png, jpeg)  [2] user can select NO RAG / in memory RAG / connect to external RAG. ( no rag for small instant chat cases, in memory for querying on uploaded files only, external to query over already chunked large collection of data).  [3] Image explanation / text extractions. Enabled with GPT-4-vision.  [4] all chats will be saved in Databases and users will be able to circle back and do followups. In case of RAG / any uploaded contents, embedding memory vectors or the files will be stored.  </vt:lpstr>
      <vt:lpstr>User selects “DATA GENIE”, can interact with the LLM as which is tuned for data processing &amp; UI interface to query, run and visualize data. With added features like,  [1] users can upload Excel files and ask questions on top of it. Generate insights, tables and graphs on the fly.  [2] Connect your databases, point it to a table and start asking questions, ask model to generate SQL Queries, if you are ok with the queries you can run then and see the results in table. Need a graph for table? On click of a button the model will create a graph based on the result data in seconds.  [3] All connected Databases, API keys and Vector Database keys and created prompts can be managed in the settings.  </vt:lpstr>
      <vt:lpstr>Technical overview</vt:lpstr>
      <vt:lpstr>Technical overview</vt:lpstr>
      <vt:lpstr>MEET OUR TEAM</vt:lpstr>
      <vt:lpstr>Future Roadmap</vt:lpstr>
      <vt:lpstr>Do not wait to strike till the iron is hot, but make it hot by striking</vt:lpstr>
      <vt:lpstr>SUMMARY</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Shivaraj Shankar</dc:creator>
  <cp:lastModifiedBy>Shivaraj Shankar</cp:lastModifiedBy>
  <cp:revision>45</cp:revision>
  <dcterms:created xsi:type="dcterms:W3CDTF">2024-09-11T15:55:19Z</dcterms:created>
  <dcterms:modified xsi:type="dcterms:W3CDTF">2024-09-12T18:28:59Z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